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9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528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77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64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174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9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423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6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4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18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64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E6FCF-7C71-4EAA-AEC7-B114C78191D4}" type="datetimeFigureOut">
              <a:rPr lang="hu-HU" smtClean="0"/>
              <a:t>2013.12.10.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4303F-E5C5-462E-B7A2-2F9F4587F5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71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Magyar felfedezők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950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Kittenberger Kálmán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Léva, 1881. október 10. – Nagymaros, 1958. január 4.</a:t>
            </a:r>
          </a:p>
          <a:p>
            <a:r>
              <a:rPr lang="hu-HU" sz="2800" dirty="0" smtClean="0"/>
              <a:t> Afrika-kutató, zoológus, tanár, vadász természettudományi író</a:t>
            </a:r>
          </a:p>
          <a:p>
            <a:r>
              <a:rPr lang="hu-HU" sz="2800" dirty="0" smtClean="0"/>
              <a:t>magyar vadászirodalom klasszikusa (vadászújság főszerkesztője)</a:t>
            </a:r>
          </a:p>
          <a:p>
            <a:r>
              <a:rPr lang="hu-HU" sz="2800" dirty="0" smtClean="0"/>
              <a:t>Első útja: 1903-ban földbirtokos kísérőjeként Afrikában</a:t>
            </a:r>
          </a:p>
          <a:p>
            <a:r>
              <a:rPr lang="hu-HU" sz="2800" dirty="0" smtClean="0"/>
              <a:t>Malária,oroszlántámadás, ujjpercét levágta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179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Széchenyi Zsigmond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Nagyvárad, 1898. január 23. – Budapest, 1967. április 24.</a:t>
            </a:r>
          </a:p>
          <a:p>
            <a:r>
              <a:rPr lang="hu-HU" sz="2800" dirty="0" smtClean="0"/>
              <a:t>magyar vadász, író</a:t>
            </a:r>
          </a:p>
          <a:p>
            <a:r>
              <a:rPr lang="hu-HU" sz="2800" dirty="0" smtClean="0"/>
              <a:t> A magyar vadászati kultúra kimagasló alakja</a:t>
            </a:r>
          </a:p>
          <a:p>
            <a:r>
              <a:rPr lang="hu-HU" sz="2800" dirty="0" smtClean="0"/>
              <a:t>Vadászkönyvtár (</a:t>
            </a:r>
            <a:r>
              <a:rPr lang="hu-HU" sz="2800" dirty="0" err="1" smtClean="0"/>
              <a:t>Mo-n</a:t>
            </a:r>
            <a:r>
              <a:rPr lang="hu-HU" sz="2800" dirty="0" smtClean="0"/>
              <a:t> legjelentősebb)</a:t>
            </a:r>
          </a:p>
          <a:p>
            <a:r>
              <a:rPr lang="hu-HU" sz="2800" dirty="0" smtClean="0"/>
              <a:t>2 házasság,1. házasság</a:t>
            </a:r>
            <a:r>
              <a:rPr lang="hu-HU" sz="2800" dirty="0" smtClean="0">
                <a:sym typeface="Wingdings" panose="05000000000000000000" pitchFamily="2" charset="2"/>
              </a:rPr>
              <a:t>1 fiú gyermek</a:t>
            </a:r>
          </a:p>
          <a:p>
            <a:r>
              <a:rPr lang="hu-HU" sz="2800" dirty="0" smtClean="0">
                <a:sym typeface="Wingdings" panose="05000000000000000000" pitchFamily="2" charset="2"/>
              </a:rPr>
              <a:t>Vadászútjai Afrikába:1927,1928,1929,1932,1933,1935</a:t>
            </a:r>
          </a:p>
          <a:p>
            <a:pPr marL="0" indent="0">
              <a:buNone/>
            </a:pPr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803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Teleki Sámuel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err="1" smtClean="0"/>
              <a:t>Sáromberke</a:t>
            </a:r>
            <a:r>
              <a:rPr lang="hu-HU" sz="2800" dirty="0" smtClean="0"/>
              <a:t>, 1845. november 1. – Budapest, 1916. március 10.</a:t>
            </a:r>
          </a:p>
          <a:p>
            <a:r>
              <a:rPr lang="hu-HU" sz="2800" dirty="0" smtClean="0"/>
              <a:t>magyar felfedező ,Kenya északi részébe indult első európai expedíció vezetője</a:t>
            </a:r>
          </a:p>
          <a:p>
            <a:r>
              <a:rPr lang="hu-HU" sz="2800" dirty="0" smtClean="0"/>
              <a:t>Felfedezte: Rudolf-tó,Stefánia-tó</a:t>
            </a:r>
          </a:p>
          <a:p>
            <a:r>
              <a:rPr lang="hu-HU" sz="2800" dirty="0" smtClean="0"/>
              <a:t>Teleki volt az első aki:   </a:t>
            </a:r>
            <a:r>
              <a:rPr lang="hu-HU" sz="2800" dirty="0" err="1" smtClean="0"/>
              <a:t>-</a:t>
            </a:r>
            <a:r>
              <a:rPr lang="hu-HU" sz="2000" dirty="0" err="1" smtClean="0"/>
              <a:t>aki</a:t>
            </a:r>
            <a:r>
              <a:rPr lang="hu-HU" sz="2000" dirty="0" smtClean="0"/>
              <a:t> feltérképezte a Nagy-hasadékvölgy                       			                  egy jelentős szakaszát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                                                          - Kilimandzsáró hegy 5310 méter magasan   				húzódó </a:t>
            </a:r>
            <a:r>
              <a:rPr lang="hu-HU" sz="2000" dirty="0" err="1" smtClean="0"/>
              <a:t>hóvonalát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 			</a:t>
            </a:r>
            <a:r>
              <a:rPr lang="hu-HU" sz="2000" dirty="0"/>
              <a:t>	</a:t>
            </a:r>
            <a:r>
              <a:rPr lang="hu-HU" sz="2000" dirty="0" smtClean="0"/>
              <a:t>- Kenya-hegyre lépett</a:t>
            </a:r>
            <a:endParaRPr lang="hu-HU" sz="2000" dirty="0"/>
          </a:p>
          <a:p>
            <a:endParaRPr lang="hu-HU" sz="800" dirty="0" smtClean="0"/>
          </a:p>
          <a:p>
            <a:pPr marL="3657600" lvl="8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14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2666595" cy="362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52736"/>
            <a:ext cx="2025389" cy="307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767" y="1052736"/>
            <a:ext cx="2209206" cy="3056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6457783" y="4509120"/>
            <a:ext cx="231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Széchenyi Zsigmond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64767" y="4509120"/>
            <a:ext cx="2209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Kittenberger Kálmán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755576" y="45091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Teleki Sámuel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914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Köszönjük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Készítette: Héjja Zoé és Fischer Blanka</a:t>
            </a:r>
          </a:p>
          <a:p>
            <a:r>
              <a:rPr lang="hu-HU" dirty="0" smtClean="0"/>
              <a:t>Források: </a:t>
            </a:r>
            <a:r>
              <a:rPr lang="hu-HU" dirty="0" err="1" smtClean="0"/>
              <a:t>Wikipédia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874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152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Magyar felfedezők</vt:lpstr>
      <vt:lpstr>Kittenberger Kálmán</vt:lpstr>
      <vt:lpstr>Széchenyi Zsigmond</vt:lpstr>
      <vt:lpstr>Teleki Sámuel</vt:lpstr>
      <vt:lpstr>PowerPoint bemutató</vt:lpstr>
      <vt:lpstr>Köszönjük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felfedezők</dc:title>
  <dc:creator>user</dc:creator>
  <cp:lastModifiedBy>user</cp:lastModifiedBy>
  <cp:revision>10</cp:revision>
  <dcterms:created xsi:type="dcterms:W3CDTF">2013-12-10T17:11:10Z</dcterms:created>
  <dcterms:modified xsi:type="dcterms:W3CDTF">2013-12-10T19:50:09Z</dcterms:modified>
</cp:coreProperties>
</file>