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2" d="100"/>
          <a:sy n="72" d="100"/>
        </p:scale>
        <p:origin x="-132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3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78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65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28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85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54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6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83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53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830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36FE-6EA8-4728-B711-147763D9B2C0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9371-18D9-44BC-9531-B92054AD97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54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Dárfúr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3918019" cy="277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0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u-HU" dirty="0" smtClean="0"/>
              <a:t>Eredetileg </a:t>
            </a:r>
            <a:r>
              <a:rPr lang="hu-HU" dirty="0" err="1" smtClean="0"/>
              <a:t>Dár</a:t>
            </a:r>
            <a:r>
              <a:rPr lang="hu-HU" dirty="0" smtClean="0"/>
              <a:t> fúr (</a:t>
            </a:r>
            <a:r>
              <a:rPr lang="hu-HU" dirty="0" err="1"/>
              <a:t>F</a:t>
            </a:r>
            <a:r>
              <a:rPr lang="hu-HU" dirty="0" err="1" smtClean="0"/>
              <a:t>úr</a:t>
            </a:r>
            <a:r>
              <a:rPr lang="hu-HU" dirty="0" smtClean="0"/>
              <a:t> nép otthona)</a:t>
            </a:r>
          </a:p>
          <a:p>
            <a:r>
              <a:rPr lang="hu-HU" dirty="0" smtClean="0"/>
              <a:t>Szudán nyugati részében található</a:t>
            </a:r>
          </a:p>
          <a:p>
            <a:r>
              <a:rPr lang="hu-HU" dirty="0" smtClean="0"/>
              <a:t>Területe: 493 180 km2 (kb. mint Egyiptom fele)</a:t>
            </a:r>
          </a:p>
          <a:p>
            <a:r>
              <a:rPr lang="hu-HU" dirty="0" smtClean="0"/>
              <a:t>Nagyrészt száraz fennsík és a Marra hegység (3000 m)</a:t>
            </a:r>
          </a:p>
          <a:p>
            <a:r>
              <a:rPr lang="hu-HU" dirty="0" smtClean="0"/>
              <a:t>Népesség: 7,4 millió fő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9040"/>
            <a:ext cx="310515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5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Mezőgazdaság: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gazdaság főleg ezen alapul</a:t>
            </a:r>
          </a:p>
          <a:p>
            <a:r>
              <a:rPr lang="hu-HU" dirty="0" smtClean="0"/>
              <a:t>Főleg: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Olajkitermelés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2195736" y="2231754"/>
            <a:ext cx="633220" cy="505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2195736" y="3068960"/>
            <a:ext cx="633220" cy="505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2195736" y="4366115"/>
            <a:ext cx="633220" cy="505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3131840" y="2299621"/>
            <a:ext cx="137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Gyümölcsöt 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3131840" y="316093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Gabonát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248681" y="4501850"/>
            <a:ext cx="100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Dohányt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419872" y="3861048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ÉS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918878" y="5557882"/>
            <a:ext cx="166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TERMESZTENEK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668"/>
            <a:ext cx="259228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403" y="450185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Háború: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2003</a:t>
            </a:r>
          </a:p>
          <a:p>
            <a:endParaRPr lang="hu-HU" dirty="0" smtClean="0"/>
          </a:p>
          <a:p>
            <a:r>
              <a:rPr lang="hu-HU" dirty="0" smtClean="0"/>
              <a:t>2004. ápr. 8.</a:t>
            </a:r>
          </a:p>
          <a:p>
            <a:endParaRPr lang="hu-HU" dirty="0" smtClean="0"/>
          </a:p>
          <a:p>
            <a:r>
              <a:rPr lang="hu-HU" dirty="0" smtClean="0"/>
              <a:t>Halottak száma kb. 400 000 fő + több, mint 2 millió fő menekülni kényszerül</a:t>
            </a:r>
          </a:p>
          <a:p>
            <a:endParaRPr lang="hu-HU" dirty="0" smtClean="0"/>
          </a:p>
          <a:p>
            <a:r>
              <a:rPr lang="hu-HU" dirty="0" smtClean="0"/>
              <a:t>2010 </a:t>
            </a:r>
          </a:p>
          <a:p>
            <a:r>
              <a:rPr lang="hu-HU" dirty="0"/>
              <a:t>H</a:t>
            </a:r>
            <a:r>
              <a:rPr lang="hu-HU" dirty="0" smtClean="0"/>
              <a:t>áborúk a mai napig 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1979712" y="1674516"/>
            <a:ext cx="720080" cy="316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915816" y="1674516"/>
            <a:ext cx="135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Felkelés:</a:t>
            </a:r>
            <a:r>
              <a:rPr lang="hu-HU" sz="2400" dirty="0" smtClean="0"/>
              <a:t> 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272454" y="1711732"/>
            <a:ext cx="210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Szudáni kormányzat </a:t>
            </a:r>
            <a:endParaRPr lang="hu-HU" dirty="0"/>
          </a:p>
        </p:txBody>
      </p:sp>
      <p:sp>
        <p:nvSpPr>
          <p:cNvPr id="7" name="Balra-jobbra nyíl 6"/>
          <p:cNvSpPr/>
          <p:nvPr/>
        </p:nvSpPr>
        <p:spPr>
          <a:xfrm>
            <a:off x="6332676" y="1737931"/>
            <a:ext cx="792088" cy="3169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7124764" y="1165864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Két afrikai felkelőcsoport,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97584" y="1727731"/>
            <a:ext cx="2695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Szudáni Felszabadító Hadsereggel és az </a:t>
            </a:r>
          </a:p>
          <a:p>
            <a:r>
              <a:rPr lang="hu-HU" dirty="0" smtClean="0"/>
              <a:t>Igazságosságért és Egyenlőségért Mozgalommal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>
            <a:off x="2997203" y="2924944"/>
            <a:ext cx="576064" cy="256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3656895" y="2853370"/>
            <a:ext cx="16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fegyverszünet</a:t>
            </a:r>
            <a:endParaRPr lang="hu-HU" sz="2000" b="1" dirty="0"/>
          </a:p>
        </p:txBody>
      </p:sp>
      <p:sp>
        <p:nvSpPr>
          <p:cNvPr id="16" name="Jobbra nyíl 15"/>
          <p:cNvSpPr/>
          <p:nvPr/>
        </p:nvSpPr>
        <p:spPr>
          <a:xfrm>
            <a:off x="1875317" y="511944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2672583" y="5104921"/>
            <a:ext cx="149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Népszavazás: 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923928" y="5134881"/>
            <a:ext cx="30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D-Szudán különválik Szudántól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797" y="5372961"/>
            <a:ext cx="2235203" cy="146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1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Újabb konfliktusok: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Olajkitermelés jelentős része D-Szudánban</a:t>
            </a:r>
          </a:p>
          <a:p>
            <a:r>
              <a:rPr lang="hu-HU" dirty="0" err="1" smtClean="0"/>
              <a:t>Dárfúr</a:t>
            </a:r>
            <a:r>
              <a:rPr lang="hu-HU" dirty="0" smtClean="0"/>
              <a:t> is kimondja a függetlenségét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Abyei</a:t>
            </a:r>
            <a:r>
              <a:rPr lang="hu-HU" dirty="0" smtClean="0"/>
              <a:t> tartományban kőolajkészletek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3491880" y="342900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811667" y="4110473"/>
            <a:ext cx="18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Nem</a:t>
            </a:r>
            <a:r>
              <a:rPr lang="hu-HU" dirty="0" smtClean="0"/>
              <a:t> </a:t>
            </a:r>
            <a:r>
              <a:rPr lang="hu-HU" b="1" dirty="0" smtClean="0"/>
              <a:t>támogatják!</a:t>
            </a:r>
            <a:endParaRPr lang="hu-HU" b="1" dirty="0"/>
          </a:p>
        </p:txBody>
      </p:sp>
      <p:sp>
        <p:nvSpPr>
          <p:cNvPr id="7" name="Lefelé nyíl 6"/>
          <p:cNvSpPr/>
          <p:nvPr/>
        </p:nvSpPr>
        <p:spPr>
          <a:xfrm>
            <a:off x="3886596" y="508518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812590" y="5764614"/>
            <a:ext cx="263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Versengések az uralmáért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834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Köszönjük a figyelmet!</a:t>
            </a:r>
          </a:p>
          <a:p>
            <a:pPr marL="0" indent="0">
              <a:buNone/>
            </a:pPr>
            <a:r>
              <a:rPr lang="hu-HU" u="sng" dirty="0" smtClean="0"/>
              <a:t>Készítette:</a:t>
            </a:r>
            <a:r>
              <a:rPr lang="hu-HU" dirty="0" smtClean="0"/>
              <a:t> </a:t>
            </a:r>
            <a:r>
              <a:rPr lang="hu-HU" dirty="0" err="1" smtClean="0"/>
              <a:t>Plumton</a:t>
            </a:r>
            <a:r>
              <a:rPr lang="hu-HU" dirty="0" smtClean="0"/>
              <a:t> Emma, Tóth </a:t>
            </a:r>
            <a:r>
              <a:rPr lang="hu-HU" dirty="0" err="1" smtClean="0"/>
              <a:t>Milus</a:t>
            </a:r>
            <a:r>
              <a:rPr lang="hu-HU" dirty="0" smtClean="0"/>
              <a:t>, Bors Luca, Balló Julcsi és </a:t>
            </a:r>
            <a:r>
              <a:rPr lang="hu-HU" dirty="0" err="1" smtClean="0"/>
              <a:t>Ésik</a:t>
            </a:r>
            <a:r>
              <a:rPr lang="hu-HU" dirty="0" smtClean="0"/>
              <a:t> </a:t>
            </a:r>
            <a:r>
              <a:rPr lang="hu-HU" dirty="0" smtClean="0"/>
              <a:t>Blanka</a:t>
            </a:r>
            <a:endParaRPr lang="hu-HU" u="sng" dirty="0" smtClean="0"/>
          </a:p>
          <a:p>
            <a:pPr marL="0" indent="0">
              <a:buNone/>
            </a:pPr>
            <a:r>
              <a:rPr lang="hu-HU" u="sng" dirty="0" smtClean="0"/>
              <a:t>Források: </a:t>
            </a:r>
            <a:r>
              <a:rPr lang="hu-HU" dirty="0" err="1" smtClean="0"/>
              <a:t>wikipédia</a:t>
            </a:r>
            <a:r>
              <a:rPr lang="hu-HU" dirty="0" smtClean="0"/>
              <a:t>, </a:t>
            </a:r>
            <a:r>
              <a:rPr lang="hu-HU" smtClean="0"/>
              <a:t>hvg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19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156</Words>
  <Application>Microsoft Office PowerPoint</Application>
  <PresentationFormat>Diavetítés a képernyőre (4:3 oldalarány)</PresentationFormat>
  <Paragraphs>54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Dárfúr</vt:lpstr>
      <vt:lpstr>PowerPoint bemutató</vt:lpstr>
      <vt:lpstr>Mezőgazdaság:</vt:lpstr>
      <vt:lpstr>Háború:</vt:lpstr>
      <vt:lpstr>Újabb konfliktusok: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Dárfúr</dc:title>
  <dc:creator>Vivo_B</dc:creator>
  <cp:lastModifiedBy>Vivo_B</cp:lastModifiedBy>
  <cp:revision>13</cp:revision>
  <dcterms:created xsi:type="dcterms:W3CDTF">2013-12-08T18:44:41Z</dcterms:created>
  <dcterms:modified xsi:type="dcterms:W3CDTF">2013-12-09T21:17:42Z</dcterms:modified>
</cp:coreProperties>
</file>