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6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A40E-34B7-4F9F-804B-EC8EF1871703}" type="datetimeFigureOut">
              <a:rPr lang="hu-HU" smtClean="0"/>
              <a:t>2013.12.06.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C3AC-970A-4950-97A1-4ADFC1AEB5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784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A40E-34B7-4F9F-804B-EC8EF1871703}" type="datetimeFigureOut">
              <a:rPr lang="hu-HU" smtClean="0"/>
              <a:t>2013.12.06.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C3AC-970A-4950-97A1-4ADFC1AEB5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10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A40E-34B7-4F9F-804B-EC8EF1871703}" type="datetimeFigureOut">
              <a:rPr lang="hu-HU" smtClean="0"/>
              <a:t>2013.12.06.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C3AC-970A-4950-97A1-4ADFC1AEB5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295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A40E-34B7-4F9F-804B-EC8EF1871703}" type="datetimeFigureOut">
              <a:rPr lang="hu-HU" smtClean="0"/>
              <a:t>2013.12.06.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C3AC-970A-4950-97A1-4ADFC1AEB5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452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A40E-34B7-4F9F-804B-EC8EF1871703}" type="datetimeFigureOut">
              <a:rPr lang="hu-HU" smtClean="0"/>
              <a:t>2013.12.06.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C3AC-970A-4950-97A1-4ADFC1AEB5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123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A40E-34B7-4F9F-804B-EC8EF1871703}" type="datetimeFigureOut">
              <a:rPr lang="hu-HU" smtClean="0"/>
              <a:t>2013.12.06.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C3AC-970A-4950-97A1-4ADFC1AEB5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439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A40E-34B7-4F9F-804B-EC8EF1871703}" type="datetimeFigureOut">
              <a:rPr lang="hu-HU" smtClean="0"/>
              <a:t>2013.12.06.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C3AC-970A-4950-97A1-4ADFC1AEB5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447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A40E-34B7-4F9F-804B-EC8EF1871703}" type="datetimeFigureOut">
              <a:rPr lang="hu-HU" smtClean="0"/>
              <a:t>2013.12.06.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C3AC-970A-4950-97A1-4ADFC1AEB5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979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A40E-34B7-4F9F-804B-EC8EF1871703}" type="datetimeFigureOut">
              <a:rPr lang="hu-HU" smtClean="0"/>
              <a:t>2013.12.06.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C3AC-970A-4950-97A1-4ADFC1AEB5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840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A40E-34B7-4F9F-804B-EC8EF1871703}" type="datetimeFigureOut">
              <a:rPr lang="hu-HU" smtClean="0"/>
              <a:t>2013.12.06.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C3AC-970A-4950-97A1-4ADFC1AEB5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805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A40E-34B7-4F9F-804B-EC8EF1871703}" type="datetimeFigureOut">
              <a:rPr lang="hu-HU" smtClean="0"/>
              <a:t>2013.12.06.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C3AC-970A-4950-97A1-4ADFC1AEB5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589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3A40E-34B7-4F9F-804B-EC8EF1871703}" type="datetimeFigureOut">
              <a:rPr lang="hu-HU" smtClean="0"/>
              <a:t>2013.12.06.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DC3AC-970A-4950-97A1-4ADFC1AEB5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938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Kongó-Ruanda háború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Afrika legnagyobb fegyveres konfliktusa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44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Napjainkban a harcok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Kivu</a:t>
            </a:r>
            <a:r>
              <a:rPr lang="hu-HU" dirty="0" smtClean="0"/>
              <a:t> tartományban most is harcok</a:t>
            </a:r>
          </a:p>
          <a:p>
            <a:r>
              <a:rPr lang="hu-HU" dirty="0" smtClean="0"/>
              <a:t>Kongóban lázadások </a:t>
            </a:r>
            <a:r>
              <a:rPr lang="hu-HU" dirty="0" smtClean="0">
                <a:sym typeface="Wingdings" pitchFamily="2" charset="2"/>
              </a:rPr>
              <a:t> mai </a:t>
            </a:r>
            <a:r>
              <a:rPr lang="hu-HU" dirty="0" err="1" smtClean="0">
                <a:sym typeface="Wingdings" pitchFamily="2" charset="2"/>
              </a:rPr>
              <a:t>mai</a:t>
            </a:r>
            <a:r>
              <a:rPr lang="hu-HU" dirty="0" smtClean="0">
                <a:sym typeface="Wingdings" pitchFamily="2" charset="2"/>
              </a:rPr>
              <a:t> lázadók</a:t>
            </a:r>
          </a:p>
          <a:p>
            <a:r>
              <a:rPr lang="hu-HU" dirty="0" smtClean="0">
                <a:sym typeface="Wingdings" pitchFamily="2" charset="2"/>
              </a:rPr>
              <a:t>Milíciákat az ENSZ leszerelte </a:t>
            </a:r>
            <a:r>
              <a:rPr lang="hu-HU" dirty="0" err="1" smtClean="0">
                <a:sym typeface="Wingdings" pitchFamily="2" charset="2"/>
              </a:rPr>
              <a:t>Ituri</a:t>
            </a:r>
            <a:r>
              <a:rPr lang="hu-HU" dirty="0" smtClean="0">
                <a:sym typeface="Wingdings" pitchFamily="2" charset="2"/>
              </a:rPr>
              <a:t> vidéken </a:t>
            </a:r>
            <a:r>
              <a:rPr lang="hu-HU" dirty="0" err="1" smtClean="0">
                <a:sym typeface="Wingdings" pitchFamily="2" charset="2"/>
              </a:rPr>
              <a:t>Hutu-Tuszi</a:t>
            </a:r>
            <a:r>
              <a:rPr lang="hu-HU" dirty="0" smtClean="0">
                <a:sym typeface="Wingdings" pitchFamily="2" charset="2"/>
              </a:rPr>
              <a:t> ősi konfliktusok </a:t>
            </a:r>
            <a:endParaRPr lang="hu-H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1048"/>
            <a:ext cx="4977780" cy="291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03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i="1" dirty="0" smtClean="0"/>
              <a:t>Készítette : kettes csoport:</a:t>
            </a:r>
          </a:p>
          <a:p>
            <a:pPr marL="0" indent="0">
              <a:buNone/>
            </a:pPr>
            <a:r>
              <a:rPr lang="hu-HU" b="1" i="1" dirty="0" err="1" smtClean="0"/>
              <a:t>Honézcy</a:t>
            </a:r>
            <a:r>
              <a:rPr lang="hu-HU" b="1" i="1" dirty="0" smtClean="0"/>
              <a:t> Zoárd, Fábián Balázs, Seres Donát,         </a:t>
            </a:r>
            <a:r>
              <a:rPr lang="hu-HU" b="1" i="1" dirty="0" err="1" smtClean="0"/>
              <a:t>Bek-Balla</a:t>
            </a:r>
            <a:r>
              <a:rPr lang="hu-HU" b="1" i="1" dirty="0" smtClean="0"/>
              <a:t> Lili és Marosi Botond</a:t>
            </a:r>
          </a:p>
          <a:p>
            <a:r>
              <a:rPr lang="hu-HU" b="1" i="1" dirty="0" smtClean="0"/>
              <a:t>Források: </a:t>
            </a:r>
            <a:r>
              <a:rPr lang="hu-HU" b="1" i="1" dirty="0" err="1" smtClean="0"/>
              <a:t>wikipédia</a:t>
            </a:r>
            <a:r>
              <a:rPr lang="hu-HU" b="1" i="1" dirty="0" smtClean="0"/>
              <a:t>, </a:t>
            </a:r>
            <a:r>
              <a:rPr lang="hu-HU" b="1" i="1" dirty="0" err="1" smtClean="0"/>
              <a:t>origo</a:t>
            </a:r>
            <a:endParaRPr lang="hu-HU" b="1" i="1" dirty="0"/>
          </a:p>
        </p:txBody>
      </p:sp>
    </p:spTree>
    <p:extLst>
      <p:ext uri="{BB962C8B-B14F-4D97-AF65-F5344CB8AC3E}">
        <p14:creationId xmlns:p14="http://schemas.microsoft.com/office/powerpoint/2010/main" val="32744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31"/>
            <a:ext cx="9001000" cy="685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3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Ruandai népirtás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1994 április-július</a:t>
            </a:r>
          </a:p>
          <a:p>
            <a:r>
              <a:rPr lang="hu-HU" dirty="0" smtClean="0"/>
              <a:t>800 ezer – egy millió halott</a:t>
            </a:r>
          </a:p>
          <a:p>
            <a:r>
              <a:rPr lang="hu-HU" dirty="0" smtClean="0"/>
              <a:t>Oka: etnikai konfliktus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hutu</a:t>
            </a:r>
            <a:r>
              <a:rPr lang="hu-HU" dirty="0" smtClean="0"/>
              <a:t> milíciák irtják a </a:t>
            </a:r>
            <a:r>
              <a:rPr lang="hu-HU" dirty="0" err="1" smtClean="0"/>
              <a:t>tuszikat</a:t>
            </a:r>
            <a:r>
              <a:rPr lang="hu-HU" dirty="0" smtClean="0"/>
              <a:t> </a:t>
            </a:r>
          </a:p>
          <a:p>
            <a:r>
              <a:rPr lang="hu-HU" dirty="0" smtClean="0"/>
              <a:t>Az ENSZ passzív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0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" y="476672"/>
            <a:ext cx="9137456" cy="590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7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Első kongói háború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ruandai népirtás utóhatása</a:t>
            </a:r>
          </a:p>
          <a:p>
            <a:r>
              <a:rPr lang="hu-HU" dirty="0" smtClean="0"/>
              <a:t>1996-1998</a:t>
            </a:r>
          </a:p>
          <a:p>
            <a:r>
              <a:rPr lang="hu-HU" dirty="0" smtClean="0"/>
              <a:t>Paul </a:t>
            </a:r>
            <a:r>
              <a:rPr lang="hu-HU" dirty="0" err="1" smtClean="0"/>
              <a:t>Kagame</a:t>
            </a:r>
            <a:r>
              <a:rPr lang="hu-HU" dirty="0" smtClean="0"/>
              <a:t> behatol Zaire-be</a:t>
            </a:r>
          </a:p>
          <a:p>
            <a:r>
              <a:rPr lang="hu-HU" dirty="0" smtClean="0"/>
              <a:t>Távozásra szólítják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44824"/>
            <a:ext cx="2592288" cy="408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8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104457"/>
          </a:xfrm>
        </p:spPr>
        <p:txBody>
          <a:bodyPr/>
          <a:lstStyle/>
          <a:p>
            <a:r>
              <a:rPr lang="hu-HU" dirty="0" err="1" smtClean="0"/>
              <a:t>Kabila</a:t>
            </a:r>
            <a:r>
              <a:rPr lang="hu-HU" dirty="0" smtClean="0"/>
              <a:t> ( </a:t>
            </a:r>
            <a:r>
              <a:rPr lang="hu-HU" dirty="0" err="1"/>
              <a:t>K</a:t>
            </a:r>
            <a:r>
              <a:rPr lang="hu-HU" dirty="0" err="1" smtClean="0"/>
              <a:t>agame</a:t>
            </a:r>
            <a:r>
              <a:rPr lang="hu-HU" dirty="0" smtClean="0"/>
              <a:t> szövetségese ) elfoglalja </a:t>
            </a:r>
            <a:r>
              <a:rPr lang="hu-HU" dirty="0" err="1" smtClean="0"/>
              <a:t>Zairet</a:t>
            </a:r>
            <a:endParaRPr lang="hu-HU" dirty="0" smtClean="0"/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</a:t>
            </a:r>
            <a:r>
              <a:rPr lang="hu-HU" dirty="0" smtClean="0">
                <a:sym typeface="Wingdings" pitchFamily="2" charset="2"/>
              </a:rPr>
              <a:t> a Kongói D. K. részévé teszi</a:t>
            </a:r>
          </a:p>
          <a:p>
            <a:r>
              <a:rPr lang="hu-HU" dirty="0" err="1" smtClean="0">
                <a:sym typeface="Wingdings" pitchFamily="2" charset="2"/>
              </a:rPr>
              <a:t>Kabila</a:t>
            </a:r>
            <a:r>
              <a:rPr lang="hu-HU" dirty="0" smtClean="0">
                <a:sym typeface="Wingdings" pitchFamily="2" charset="2"/>
              </a:rPr>
              <a:t> ruandai és ugandai szövetségeseit távozásra szólítja</a:t>
            </a:r>
            <a:r>
              <a:rPr lang="hu-HU" dirty="0" smtClean="0"/>
              <a:t> </a:t>
            </a:r>
          </a:p>
          <a:p>
            <a:r>
              <a:rPr lang="hu-HU" dirty="0" smtClean="0">
                <a:sym typeface="Wingdings" pitchFamily="2" charset="2"/>
              </a:rPr>
              <a:t> a második kongói háború alapja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04" y="3212976"/>
            <a:ext cx="463867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3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Második kongói háború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elején </a:t>
            </a:r>
            <a:r>
              <a:rPr lang="hu-HU" dirty="0"/>
              <a:t>R</a:t>
            </a:r>
            <a:r>
              <a:rPr lang="hu-HU" dirty="0" smtClean="0"/>
              <a:t>uanda és </a:t>
            </a:r>
            <a:r>
              <a:rPr lang="hu-HU" dirty="0"/>
              <a:t>U</a:t>
            </a:r>
            <a:r>
              <a:rPr lang="hu-HU" dirty="0" smtClean="0"/>
              <a:t>ganda majdnem legyőzi a K. D. K.</a:t>
            </a:r>
          </a:p>
          <a:p>
            <a:r>
              <a:rPr lang="hu-HU" dirty="0" smtClean="0"/>
              <a:t>D-afrikai országok</a:t>
            </a:r>
            <a:r>
              <a:rPr lang="hu-HU" dirty="0" smtClean="0">
                <a:sym typeface="Wingdings" pitchFamily="2" charset="2"/>
              </a:rPr>
              <a:t> kongó segítségére (</a:t>
            </a:r>
            <a:r>
              <a:rPr lang="hu-HU" dirty="0" err="1" smtClean="0">
                <a:sym typeface="Wingdings" pitchFamily="2" charset="2"/>
              </a:rPr>
              <a:t>Angóla</a:t>
            </a:r>
            <a:r>
              <a:rPr lang="hu-HU" dirty="0" smtClean="0">
                <a:sym typeface="Wingdings" pitchFamily="2" charset="2"/>
              </a:rPr>
              <a:t>, Zimbabwe)</a:t>
            </a:r>
          </a:p>
          <a:p>
            <a:r>
              <a:rPr lang="hu-HU" dirty="0" smtClean="0">
                <a:sym typeface="Wingdings" pitchFamily="2" charset="2"/>
              </a:rPr>
              <a:t>Megállítják </a:t>
            </a:r>
            <a:r>
              <a:rPr lang="hu-HU" dirty="0" err="1" smtClean="0">
                <a:sym typeface="Wingdings" pitchFamily="2" charset="2"/>
              </a:rPr>
              <a:t>ruandát</a:t>
            </a:r>
            <a:r>
              <a:rPr lang="hu-HU" dirty="0" smtClean="0">
                <a:sym typeface="Wingdings" pitchFamily="2" charset="2"/>
              </a:rPr>
              <a:t> és </a:t>
            </a:r>
            <a:r>
              <a:rPr lang="hu-HU" dirty="0" err="1" smtClean="0">
                <a:sym typeface="Wingdings" pitchFamily="2" charset="2"/>
              </a:rPr>
              <a:t>ugandát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3528392" cy="233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9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4696"/>
          </a:xfrm>
        </p:spPr>
        <p:txBody>
          <a:bodyPr/>
          <a:lstStyle/>
          <a:p>
            <a:r>
              <a:rPr lang="hu-HU" dirty="0" smtClean="0"/>
              <a:t>1998-2002 nagy konfliktus </a:t>
            </a:r>
            <a:r>
              <a:rPr lang="hu-HU" dirty="0" smtClean="0">
                <a:sym typeface="Wingdings" pitchFamily="2" charset="2"/>
              </a:rPr>
              <a:t> kongó három részre szakad. </a:t>
            </a:r>
          </a:p>
          <a:p>
            <a:r>
              <a:rPr lang="hu-HU" dirty="0" smtClean="0">
                <a:sym typeface="Wingdings" pitchFamily="2" charset="2"/>
              </a:rPr>
              <a:t>Laurent </a:t>
            </a:r>
            <a:r>
              <a:rPr lang="hu-HU" dirty="0" err="1">
                <a:sym typeface="Wingdings" pitchFamily="2" charset="2"/>
              </a:rPr>
              <a:t>K</a:t>
            </a:r>
            <a:r>
              <a:rPr lang="hu-HU" dirty="0" err="1" smtClean="0">
                <a:sym typeface="Wingdings" pitchFamily="2" charset="2"/>
              </a:rPr>
              <a:t>abila</a:t>
            </a:r>
            <a:r>
              <a:rPr lang="hu-HU" dirty="0" smtClean="0">
                <a:sym typeface="Wingdings" pitchFamily="2" charset="2"/>
              </a:rPr>
              <a:t> meghal </a:t>
            </a:r>
            <a:r>
              <a:rPr lang="hu-HU" dirty="0" err="1" smtClean="0">
                <a:sym typeface="Wingdings" pitchFamily="2" charset="2"/>
              </a:rPr>
              <a:t>Joshefh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Kabila</a:t>
            </a:r>
            <a:r>
              <a:rPr lang="hu-HU" dirty="0" smtClean="0">
                <a:sym typeface="Wingdings" pitchFamily="2" charset="2"/>
              </a:rPr>
              <a:t> az ujj vezető K. D. K.</a:t>
            </a:r>
          </a:p>
          <a:p>
            <a:r>
              <a:rPr lang="hu-HU" dirty="0" smtClean="0">
                <a:sym typeface="Wingdings" pitchFamily="2" charset="2"/>
              </a:rPr>
              <a:t>Ruanda-Uganda harcok</a:t>
            </a:r>
          </a:p>
          <a:p>
            <a:r>
              <a:rPr lang="hu-HU" dirty="0" smtClean="0">
                <a:sym typeface="Wingdings" pitchFamily="2" charset="2"/>
              </a:rPr>
              <a:t>A </a:t>
            </a:r>
            <a:r>
              <a:rPr lang="hu-HU" dirty="0" err="1" smtClean="0">
                <a:sym typeface="Wingdings" pitchFamily="2" charset="2"/>
              </a:rPr>
              <a:t>tuszik</a:t>
            </a:r>
            <a:r>
              <a:rPr lang="hu-HU" dirty="0" smtClean="0">
                <a:sym typeface="Wingdings" pitchFamily="2" charset="2"/>
              </a:rPr>
              <a:t> lázadnak </a:t>
            </a:r>
            <a:r>
              <a:rPr lang="hu-HU" dirty="0" err="1" smtClean="0">
                <a:sym typeface="Wingdings" pitchFamily="2" charset="2"/>
              </a:rPr>
              <a:t>Kagame</a:t>
            </a:r>
            <a:r>
              <a:rPr lang="hu-HU" dirty="0" smtClean="0">
                <a:sym typeface="Wingdings" pitchFamily="2" charset="2"/>
              </a:rPr>
              <a:t> (Ruanda) ellen  kényszerítik ruandaiakat vissza Ruandába(2002) </a:t>
            </a:r>
            <a:r>
              <a:rPr lang="hu-HU" dirty="0" err="1" smtClean="0">
                <a:sym typeface="Wingdings" pitchFamily="2" charset="2"/>
              </a:rPr>
              <a:t>Kabila</a:t>
            </a:r>
            <a:r>
              <a:rPr lang="hu-HU" dirty="0" smtClean="0">
                <a:sym typeface="Wingdings" pitchFamily="2" charset="2"/>
              </a:rPr>
              <a:t> visszaszerzi hatalmát K-kongóban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11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7" y="456782"/>
            <a:ext cx="9054568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9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2994</TotalTime>
  <Words>200</Words>
  <Application>Microsoft Office PowerPoint</Application>
  <PresentationFormat>Diavetítés a képernyőre (4:3 oldalarány)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Kongó-Ruanda háború</vt:lpstr>
      <vt:lpstr>PowerPoint bemutató</vt:lpstr>
      <vt:lpstr>Ruandai népirtás</vt:lpstr>
      <vt:lpstr>PowerPoint bemutató</vt:lpstr>
      <vt:lpstr>Első kongói háború</vt:lpstr>
      <vt:lpstr> </vt:lpstr>
      <vt:lpstr>Második kongói háború</vt:lpstr>
      <vt:lpstr> </vt:lpstr>
      <vt:lpstr>PowerPoint bemutató</vt:lpstr>
      <vt:lpstr>Napjainkban a harcok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Encsi</dc:creator>
  <cp:lastModifiedBy>Encsi</cp:lastModifiedBy>
  <cp:revision>8</cp:revision>
  <dcterms:created xsi:type="dcterms:W3CDTF">2013-12-06T18:11:47Z</dcterms:created>
  <dcterms:modified xsi:type="dcterms:W3CDTF">2013-12-08T20:05:54Z</dcterms:modified>
</cp:coreProperties>
</file>