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F86"/>
    <a:srgbClr val="A87C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14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97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66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32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49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62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6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28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9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42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7C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EEFF-F94D-4077-A6BE-BCE6D219854B}" type="datetimeFigureOut">
              <a:rPr lang="hu-HU" smtClean="0"/>
              <a:t>2013.10.16.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25DB-7DA9-4D42-AA2D-246A61160F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14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 smtClean="0"/>
              <a:t>Buddhizmus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Kiszakadás az újjászületésből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722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ddhistaegyhaz.hu/tibet_kepek/potala_pal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7" y="940158"/>
            <a:ext cx="11473969" cy="51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512003"/>
            <a:ext cx="10515600" cy="2852737"/>
          </a:xfrm>
        </p:spPr>
        <p:txBody>
          <a:bodyPr>
            <a:normAutofit/>
          </a:bodyPr>
          <a:lstStyle/>
          <a:p>
            <a:r>
              <a:rPr lang="hu-HU" sz="3600" u="sng" dirty="0" smtClean="0"/>
              <a:t>Források: </a:t>
            </a:r>
            <a:r>
              <a:rPr lang="hu-HU" sz="3600" dirty="0" err="1" smtClean="0"/>
              <a:t>Wikipédia</a:t>
            </a:r>
            <a:r>
              <a:rPr lang="hu-HU" sz="3600" dirty="0" smtClean="0"/>
              <a:t>, </a:t>
            </a:r>
            <a:r>
              <a:rPr lang="hu-HU" sz="3600" dirty="0" err="1" smtClean="0"/>
              <a:t>Google</a:t>
            </a:r>
            <a:r>
              <a:rPr lang="hu-HU" sz="3600" dirty="0" smtClean="0"/>
              <a:t>,</a:t>
            </a:r>
            <a:br>
              <a:rPr lang="hu-HU" sz="3600" dirty="0" smtClean="0"/>
            </a:br>
            <a:r>
              <a:rPr lang="hu-HU" sz="3600" dirty="0" err="1" smtClean="0"/>
              <a:t>Buddhistaegyház.hu</a:t>
            </a:r>
            <a:r>
              <a:rPr lang="hu-HU" sz="3600" dirty="0" smtClean="0"/>
              <a:t>, 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3803851"/>
            <a:ext cx="10515600" cy="1500187"/>
          </a:xfrm>
        </p:spPr>
        <p:txBody>
          <a:bodyPr/>
          <a:lstStyle/>
          <a:p>
            <a:r>
              <a:rPr lang="hu-H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Készítette: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Plumpton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Emma, Mezey Dorka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 smtClean="0"/>
              <a:t>A buddhizmus története</a:t>
            </a:r>
            <a:endParaRPr lang="hu-HU" sz="48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err="1" smtClean="0"/>
              <a:t>Gautama</a:t>
            </a:r>
            <a:r>
              <a:rPr lang="hu-HU" dirty="0" smtClean="0"/>
              <a:t> </a:t>
            </a:r>
            <a:r>
              <a:rPr lang="hu-HU" dirty="0" err="1" smtClean="0"/>
              <a:t>Sziddhárta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i. e. 6 sz.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Hinduizmus kasztrendszere ellen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India észak-keleti része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Sok ágra szakad, eleinte szerzeteseknek szólt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82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5/Ascetic_Bodhisatta_Gotama_with_the_Group_of_F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64" y="-185531"/>
            <a:ext cx="12913478" cy="82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 smtClean="0"/>
              <a:t>Buddhista tanítások</a:t>
            </a:r>
            <a:endParaRPr lang="hu-HU" sz="48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Élet = szenvedés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Reinkarnáció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Nirvána (kiszakadás az újjászületésből)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Karma – </a:t>
            </a:r>
            <a:r>
              <a:rPr lang="hu-HU" dirty="0" err="1" smtClean="0"/>
              <a:t>Dharma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Megvilágosodás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95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 smtClean="0"/>
              <a:t>Buddhista irányzatok</a:t>
            </a:r>
            <a:endParaRPr lang="hu-HU" sz="48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Hina-jána</a:t>
            </a:r>
            <a:endParaRPr lang="hu-HU" dirty="0" smtClean="0"/>
          </a:p>
          <a:p>
            <a:r>
              <a:rPr lang="hu-HU" dirty="0" err="1" smtClean="0"/>
              <a:t>Maha-jána</a:t>
            </a:r>
            <a:r>
              <a:rPr lang="hu-HU" dirty="0" smtClean="0"/>
              <a:t> (Kelet-Ázsia)</a:t>
            </a:r>
          </a:p>
          <a:p>
            <a:r>
              <a:rPr lang="hu-HU" dirty="0" err="1" smtClean="0"/>
              <a:t>Vadzsra-jána</a:t>
            </a:r>
            <a:endParaRPr lang="hu-HU" dirty="0" smtClean="0"/>
          </a:p>
          <a:p>
            <a:r>
              <a:rPr lang="hu-HU" dirty="0" err="1" smtClean="0"/>
              <a:t>Thera-Vada</a:t>
            </a:r>
            <a:r>
              <a:rPr lang="hu-HU" dirty="0" smtClean="0"/>
              <a:t> (Srí Lanka, DK-Ázsia)</a:t>
            </a:r>
          </a:p>
          <a:p>
            <a:r>
              <a:rPr lang="hu-HU" dirty="0" smtClean="0"/>
              <a:t>Zen, </a:t>
            </a:r>
            <a:r>
              <a:rPr lang="hu-HU" dirty="0" err="1" smtClean="0"/>
              <a:t>Csan</a:t>
            </a:r>
            <a:r>
              <a:rPr lang="hu-HU" dirty="0" smtClean="0"/>
              <a:t> buddhizmus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3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t_bWDhxcXGw/UVLHTyHsjMI/AAAAAAAAATo/sNLR7ZXKzpc/s1600/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23275"/>
          <a:stretch/>
        </p:blipFill>
        <p:spPr bwMode="auto">
          <a:xfrm>
            <a:off x="219035" y="0"/>
            <a:ext cx="11642407" cy="66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 smtClean="0"/>
              <a:t>Elterjedés</a:t>
            </a:r>
            <a:endParaRPr lang="hu-HU" sz="48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Majdnem egész Ázsia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India…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Japán, Kína, Korea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230-500 millió fő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Magyarország</a:t>
            </a:r>
          </a:p>
          <a:p>
            <a:pPr>
              <a:lnSpc>
                <a:spcPct val="150000"/>
              </a:lnSpc>
            </a:pPr>
            <a:endParaRPr lang="hu-HU" dirty="0" smtClean="0"/>
          </a:p>
          <a:p>
            <a:pPr marL="0" indent="0">
              <a:lnSpc>
                <a:spcPct val="150000"/>
              </a:lnSpc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44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qNf2U4416Ik/T0p8IRUUm7I/AAAAAAAABdc/O4C0wps9WEw/s1600/A%2Bbuddhizmus%2Belterjed%25C3%25A9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6826"/>
          <a:stretch/>
        </p:blipFill>
        <p:spPr bwMode="auto">
          <a:xfrm>
            <a:off x="1237401" y="127026"/>
            <a:ext cx="9168728" cy="66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Érdekességek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err="1" smtClean="0"/>
              <a:t>Sztúpa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err="1" smtClean="0"/>
              <a:t>Bódhiszattva</a:t>
            </a:r>
            <a:r>
              <a:rPr lang="hu-HU" dirty="0" smtClean="0"/>
              <a:t> (tan kereke) 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Dharmacsakra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Meditáció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35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101</Words>
  <Application>Microsoft Office PowerPoint</Application>
  <PresentationFormat>Szélesvásznú</PresentationFormat>
  <Paragraphs>33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Buddhizmus</vt:lpstr>
      <vt:lpstr>A buddhizmus története</vt:lpstr>
      <vt:lpstr>PowerPoint bemutató</vt:lpstr>
      <vt:lpstr>Buddhista tanítások</vt:lpstr>
      <vt:lpstr>Buddhista irányzatok</vt:lpstr>
      <vt:lpstr>PowerPoint bemutató</vt:lpstr>
      <vt:lpstr>Elterjedés</vt:lpstr>
      <vt:lpstr>PowerPoint bemutató</vt:lpstr>
      <vt:lpstr>Érdekességek</vt:lpstr>
      <vt:lpstr>PowerPoint bemutató</vt:lpstr>
      <vt:lpstr>Források: Wikipédia, Google, Buddhistaegyház.hu,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Buddhizmus</dc:title>
  <dc:creator>Mezey Dorka</dc:creator>
  <cp:lastModifiedBy>Mezey Dorka</cp:lastModifiedBy>
  <cp:revision>7</cp:revision>
  <dcterms:created xsi:type="dcterms:W3CDTF">2013-10-16T15:48:07Z</dcterms:created>
  <dcterms:modified xsi:type="dcterms:W3CDTF">2013-10-16T16:44:09Z</dcterms:modified>
</cp:coreProperties>
</file>