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51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17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93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17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02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93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6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86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98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17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45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816C-8AC6-4AF8-BB5A-24C9A370FBC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F675-6F2E-4A5C-A71B-199BE01DAF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94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Japán vasút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64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Oszaka - Tokió </a:t>
            </a:r>
            <a:r>
              <a:rPr lang="hu-HU" dirty="0" smtClean="0"/>
              <a:t>1964</a:t>
            </a:r>
          </a:p>
          <a:p>
            <a:endParaRPr lang="hu-HU" dirty="0" smtClean="0"/>
          </a:p>
          <a:p>
            <a:r>
              <a:rPr lang="hu-HU" dirty="0" smtClean="0"/>
              <a:t>0 halál eset </a:t>
            </a:r>
          </a:p>
          <a:p>
            <a:endParaRPr lang="hu-HU" dirty="0" smtClean="0"/>
          </a:p>
          <a:p>
            <a:r>
              <a:rPr lang="hu-HU" dirty="0" smtClean="0"/>
              <a:t>515 km 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010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5" y="0"/>
            <a:ext cx="91741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„Legek”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Sebességi rekord 443 km/h</a:t>
            </a:r>
          </a:p>
          <a:p>
            <a:endParaRPr lang="hu-HU" dirty="0"/>
          </a:p>
          <a:p>
            <a:r>
              <a:rPr lang="hu-HU" dirty="0" smtClean="0"/>
              <a:t>legbiztonságosabb</a:t>
            </a:r>
          </a:p>
          <a:p>
            <a:endParaRPr lang="hu-HU" dirty="0" smtClean="0"/>
          </a:p>
          <a:p>
            <a:r>
              <a:rPr lang="hu-HU" dirty="0" smtClean="0"/>
              <a:t>Modernség</a:t>
            </a:r>
          </a:p>
          <a:p>
            <a:endParaRPr lang="hu-HU" dirty="0"/>
          </a:p>
          <a:p>
            <a:r>
              <a:rPr lang="hu-HU" dirty="0" smtClean="0"/>
              <a:t>Kényelem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9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" y="249564"/>
            <a:ext cx="934866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8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Egyéb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Kalaúz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dirty="0" smtClean="0"/>
              <a:t>Nyereség</a:t>
            </a:r>
          </a:p>
          <a:p>
            <a:endParaRPr lang="hu-HU" dirty="0" smtClean="0"/>
          </a:p>
          <a:p>
            <a:r>
              <a:rPr lang="hu-HU" dirty="0"/>
              <a:t>27 yen = 59.000 </a:t>
            </a:r>
            <a:r>
              <a:rPr lang="hu-HU" dirty="0" smtClean="0"/>
              <a:t>Ft vs. 97.000 Ft 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Zajszennyezés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33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77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Források: </a:t>
            </a:r>
            <a:r>
              <a:rPr lang="hu-HU" dirty="0" err="1" smtClean="0"/>
              <a:t>wikipedia</a:t>
            </a:r>
            <a:r>
              <a:rPr lang="hu-HU" dirty="0" smtClean="0"/>
              <a:t>, </a:t>
            </a:r>
            <a:r>
              <a:rPr lang="hu-HU" dirty="0" err="1" smtClean="0"/>
              <a:t>youtube</a:t>
            </a:r>
            <a:r>
              <a:rPr lang="hu-HU" dirty="0" smtClean="0"/>
              <a:t>, anyu, apu, </a:t>
            </a:r>
          </a:p>
          <a:p>
            <a:endParaRPr lang="hu-HU" dirty="0"/>
          </a:p>
          <a:p>
            <a:r>
              <a:rPr lang="hu-HU" dirty="0" smtClean="0"/>
              <a:t>Készítette: Héjja Zoé és Molnár Csilla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37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</Words>
  <Application>Microsoft Office PowerPoint</Application>
  <PresentationFormat>Diavetítés a képernyőre (4:3 oldalarány)</PresentationFormat>
  <Paragraphs>28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Japán vasút</vt:lpstr>
      <vt:lpstr>Építése</vt:lpstr>
      <vt:lpstr>PowerPoint bemutató</vt:lpstr>
      <vt:lpstr>„Legek”</vt:lpstr>
      <vt:lpstr>PowerPoint bemutató</vt:lpstr>
      <vt:lpstr>Egyéb</vt:lpstr>
      <vt:lpstr>PowerPoint bemutató</vt:lpstr>
      <vt:lpstr> 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Japán vasút</dc:title>
  <dc:creator>tanuló</dc:creator>
  <cp:lastModifiedBy>User</cp:lastModifiedBy>
  <cp:revision>7</cp:revision>
  <dcterms:created xsi:type="dcterms:W3CDTF">2013-10-16T11:21:39Z</dcterms:created>
  <dcterms:modified xsi:type="dcterms:W3CDTF">2013-10-16T14:09:16Z</dcterms:modified>
</cp:coreProperties>
</file>