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2" r:id="rId7"/>
    <p:sldId id="264" r:id="rId8"/>
    <p:sldId id="265" r:id="rId9"/>
    <p:sldId id="263" r:id="rId10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08" autoAdjust="0"/>
    <p:restoredTop sz="93359" autoAdjust="0"/>
  </p:normalViewPr>
  <p:slideViewPr>
    <p:cSldViewPr>
      <p:cViewPr>
        <p:scale>
          <a:sx n="68" d="100"/>
          <a:sy n="68" d="100"/>
        </p:scale>
        <p:origin x="-142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2013.10.20.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2013.10.20.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2013.10.20.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2013.10.20.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2013.10.20.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2013.10.20.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2013.10.20.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2013.10.20.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2013.10.20.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2013.10.20.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2013.10.20.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F4919B-4047-4DB1-8B39-23A42AEBA556}" type="datetimeFigureOut">
              <a:rPr lang="hu-HU" smtClean="0"/>
              <a:t>2013.10.20.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hu.wikipedia.org/wiki/F%C3%A1jl:Yemen_landscape_03.jpg" TargetMode="Externa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4.jpeg"/><Relationship Id="rId4" Type="http://schemas.openxmlformats.org/officeDocument/2006/relationships/hyperlink" Target="http://hu.wikipedia.org/wiki/F%C3%A1jl:Oman-Camel_transportation.jpg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hu/url?sa=i&amp;rct=j&amp;q=&amp;esrc=s&amp;frm=1&amp;source=images&amp;cd=&amp;cad=rja&amp;docid=g9l2NoE4PTlI7M&amp;tbnid=JmsKJgnxW3p_xM:&amp;ved=0CAUQjRw&amp;url=http://hu.wikipedia.org/wiki/Jemen&amp;ei=zt5eUv_QNIzFtAaNsYGQAw&amp;bvm=bv.54176721,d.Yms&amp;psig=AFQjCNGv8ZviQxFlNap9KvlZmWRZDwiYFQ&amp;ust=1382035507101879" TargetMode="Externa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6.jpeg"/><Relationship Id="rId4" Type="http://schemas.openxmlformats.org/officeDocument/2006/relationships/hyperlink" Target="http://hu.wikipedia.org/wiki/F%C3%A1jl:Nizwa.jpg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hu.wikipedia.org/wiki/F%C3%A1jl:World_Heritage_Graves_Al_Ayn_Oman.JPG" TargetMode="Externa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8.jpeg"/><Relationship Id="rId4" Type="http://schemas.openxmlformats.org/officeDocument/2006/relationships/hyperlink" Target="http://hu.wikipedia.org/wiki/F%C3%A1jl:Bab_Al_Yemen_Sanaa_Yemen.jp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en.wikipedia.org/wiki/File:Sohar_flickr01.jpg" TargetMode="Externa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hu.wikipedia.org/wiki/F%C3%A1jl:Khat_fields_in_western_yemen.jpg" TargetMode="Externa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hu.wikipedia.org/wiki/F%C3%A1jl:Al_Hamra_(01).JPG" TargetMode="Externa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2.jpeg"/><Relationship Id="rId4" Type="http://schemas.openxmlformats.org/officeDocument/2006/relationships/hyperlink" Target="http://www.google.hu/url?sa=i&amp;source=images&amp;cd=&amp;cad=rja&amp;docid=D3ORrae8ADY4VM&amp;tbnid=pa6SeWyIgBTaSM:&amp;ved=0CAgQjRwwAA&amp;url=http://www.greenprophet.com/2010/12/yemen-runout-wate/&amp;ei=MHthUsvVFMzQsgbphIDIAQ&amp;psig=AFQjCNFKovyQKh-CCVhJSeHWBJVI60Pejw&amp;ust=1382206640401375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File:MuscatGulfCup1.jpg" TargetMode="External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4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1700808"/>
            <a:ext cx="7772400" cy="1470025"/>
          </a:xfrm>
        </p:spPr>
        <p:txBody>
          <a:bodyPr>
            <a:normAutofit/>
          </a:bodyPr>
          <a:lstStyle/>
          <a:p>
            <a:r>
              <a:rPr lang="hu-HU" sz="7200" b="1" dirty="0" smtClean="0"/>
              <a:t>Jemen - Omán</a:t>
            </a:r>
            <a:endParaRPr lang="hu-HU" sz="7200" b="1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u-HU" sz="4400" b="1" i="1" dirty="0" smtClean="0">
                <a:solidFill>
                  <a:schemeClr val="tx1"/>
                </a:solidFill>
              </a:rPr>
              <a:t>VS</a:t>
            </a:r>
            <a:endParaRPr lang="hu-HU" sz="4400" b="1" i="1" dirty="0">
              <a:solidFill>
                <a:schemeClr val="tx1"/>
              </a:solidFill>
            </a:endParaRPr>
          </a:p>
        </p:txBody>
      </p:sp>
      <p:pic>
        <p:nvPicPr>
          <p:cNvPr id="1026" name="Picture 2" descr="Fájl:Yemen-map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3268490"/>
            <a:ext cx="2008110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upload.wikimedia.org/wikipedia/commons/7/77/Oman-CIA_WFB_Map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3289167"/>
            <a:ext cx="2020260" cy="21742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3765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4800" b="1" dirty="0" smtClean="0"/>
              <a:t>Földrajz</a:t>
            </a:r>
            <a:endParaRPr lang="hu-HU" sz="4800" b="1" dirty="0"/>
          </a:p>
        </p:txBody>
      </p:sp>
      <p:sp>
        <p:nvSpPr>
          <p:cNvPr id="5" name="Szöveg helye 4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algn="ctr"/>
            <a:r>
              <a:rPr lang="hu-HU" sz="4000" dirty="0" smtClean="0"/>
              <a:t>Jemen</a:t>
            </a:r>
            <a:endParaRPr lang="hu-HU" sz="4000" dirty="0"/>
          </a:p>
        </p:txBody>
      </p:sp>
      <p:sp>
        <p:nvSpPr>
          <p:cNvPr id="6" name="Tartalom helye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hu-HU" dirty="0"/>
              <a:t>527 970 </a:t>
            </a:r>
            <a:r>
              <a:rPr lang="hu-HU" dirty="0" smtClean="0"/>
              <a:t>km²</a:t>
            </a:r>
          </a:p>
          <a:p>
            <a:r>
              <a:rPr lang="hu-HU" dirty="0" smtClean="0"/>
              <a:t>Arab-félsziget</a:t>
            </a:r>
            <a:r>
              <a:rPr lang="hu-HU" dirty="0"/>
              <a:t> </a:t>
            </a:r>
            <a:r>
              <a:rPr lang="hu-HU" i="1" dirty="0" smtClean="0"/>
              <a:t>délnyugat</a:t>
            </a:r>
          </a:p>
          <a:p>
            <a:r>
              <a:rPr lang="hu-HU" dirty="0"/>
              <a:t>Köves sivatag</a:t>
            </a:r>
          </a:p>
          <a:p>
            <a:r>
              <a:rPr lang="hu-HU" dirty="0" smtClean="0"/>
              <a:t>Tengerpart</a:t>
            </a:r>
          </a:p>
          <a:p>
            <a:r>
              <a:rPr lang="hu-HU" dirty="0" smtClean="0"/>
              <a:t>Hegyek</a:t>
            </a:r>
          </a:p>
          <a:p>
            <a:endParaRPr lang="hu-HU" dirty="0"/>
          </a:p>
        </p:txBody>
      </p:sp>
      <p:sp>
        <p:nvSpPr>
          <p:cNvPr id="7" name="Szöveg helye 6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pPr algn="ctr"/>
            <a:r>
              <a:rPr lang="hu-HU" sz="4000" dirty="0" smtClean="0"/>
              <a:t>Omán</a:t>
            </a:r>
            <a:endParaRPr lang="hu-HU" sz="4000" dirty="0"/>
          </a:p>
        </p:txBody>
      </p:sp>
      <p:sp>
        <p:nvSpPr>
          <p:cNvPr id="8" name="Tartalom helye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hu-HU" dirty="0"/>
              <a:t>309 500 </a:t>
            </a:r>
            <a:r>
              <a:rPr lang="hu-HU" dirty="0" smtClean="0"/>
              <a:t>km²</a:t>
            </a:r>
          </a:p>
          <a:p>
            <a:r>
              <a:rPr lang="hu-HU" dirty="0" smtClean="0"/>
              <a:t>Arab-félsziget </a:t>
            </a:r>
            <a:r>
              <a:rPr lang="hu-HU" i="1" dirty="0" smtClean="0"/>
              <a:t>délkelet</a:t>
            </a:r>
          </a:p>
          <a:p>
            <a:r>
              <a:rPr lang="hu-HU" dirty="0" smtClean="0"/>
              <a:t>Nagyrészt homokos </a:t>
            </a:r>
            <a:r>
              <a:rPr lang="hu-HU" dirty="0"/>
              <a:t>sivatag</a:t>
            </a:r>
          </a:p>
          <a:p>
            <a:r>
              <a:rPr lang="hu-HU" dirty="0" smtClean="0"/>
              <a:t>Tengerpart</a:t>
            </a:r>
          </a:p>
          <a:p>
            <a:r>
              <a:rPr lang="hu-HU" dirty="0" smtClean="0"/>
              <a:t>Jelentős sík terület</a:t>
            </a:r>
          </a:p>
          <a:p>
            <a:endParaRPr lang="hu-HU" dirty="0"/>
          </a:p>
        </p:txBody>
      </p:sp>
      <p:pic>
        <p:nvPicPr>
          <p:cNvPr id="3" name="Picture 4" descr="http://upload.wikimedia.org/wikipedia/commons/thumb/8/84/Yemen_landscape_03.jpg/270px-Yemen_landscape_03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416841"/>
            <a:ext cx="2947782" cy="19324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://upload.wikimedia.org/wikipedia/commons/thumb/5/52/Oman-Camel_transportation.jpg/270px-Oman-Camel_transportation.jp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063" y="4405057"/>
            <a:ext cx="2592288" cy="1944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558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4800" b="1" dirty="0" smtClean="0"/>
              <a:t>Lakosság, vallás, államforma</a:t>
            </a:r>
            <a:endParaRPr lang="hu-HU" sz="4800" b="1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algn="ctr"/>
            <a:r>
              <a:rPr lang="hu-HU" sz="4000" dirty="0"/>
              <a:t>Jemen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hu-HU" dirty="0" smtClean="0"/>
              <a:t>24 000 </a:t>
            </a:r>
            <a:r>
              <a:rPr lang="hu-HU" dirty="0" err="1" smtClean="0"/>
              <a:t>000</a:t>
            </a:r>
            <a:r>
              <a:rPr lang="hu-HU" dirty="0" smtClean="0"/>
              <a:t> lakos</a:t>
            </a:r>
          </a:p>
          <a:p>
            <a:r>
              <a:rPr lang="hu-HU" dirty="0" smtClean="0"/>
              <a:t>Várható életkor:  59-63év</a:t>
            </a:r>
          </a:p>
          <a:p>
            <a:r>
              <a:rPr lang="hu-HU" dirty="0" smtClean="0"/>
              <a:t>Muszlim</a:t>
            </a:r>
          </a:p>
          <a:p>
            <a:r>
              <a:rPr lang="hu-HU" dirty="0" smtClean="0"/>
              <a:t>Köztársaság</a:t>
            </a:r>
          </a:p>
          <a:p>
            <a:r>
              <a:rPr lang="hu-HU" dirty="0"/>
              <a:t>GDP/fő 1400$</a:t>
            </a:r>
          </a:p>
          <a:p>
            <a:endParaRPr lang="hu-HU" dirty="0" smtClean="0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pPr algn="ctr"/>
            <a:r>
              <a:rPr lang="hu-HU" sz="4000" dirty="0" smtClean="0"/>
              <a:t>Omán</a:t>
            </a:r>
            <a:endParaRPr lang="hu-HU" sz="4000" dirty="0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hu-HU" dirty="0" smtClean="0"/>
              <a:t>4 000 </a:t>
            </a:r>
            <a:r>
              <a:rPr lang="hu-HU" dirty="0" err="1" smtClean="0"/>
              <a:t>000</a:t>
            </a:r>
            <a:r>
              <a:rPr lang="hu-HU" dirty="0" smtClean="0"/>
              <a:t> lakos</a:t>
            </a:r>
          </a:p>
          <a:p>
            <a:r>
              <a:rPr lang="hu-HU" dirty="0" smtClean="0"/>
              <a:t>Várható életkor: 70-75év</a:t>
            </a:r>
          </a:p>
          <a:p>
            <a:r>
              <a:rPr lang="hu-HU" dirty="0" smtClean="0"/>
              <a:t>Muszlim</a:t>
            </a:r>
          </a:p>
          <a:p>
            <a:r>
              <a:rPr lang="hu-HU" dirty="0" smtClean="0"/>
              <a:t>Monarchia</a:t>
            </a:r>
          </a:p>
          <a:p>
            <a:r>
              <a:rPr lang="hu-HU" dirty="0"/>
              <a:t>GDP/fő 2700$</a:t>
            </a:r>
          </a:p>
          <a:p>
            <a:endParaRPr lang="hu-HU" dirty="0"/>
          </a:p>
        </p:txBody>
      </p:sp>
      <p:pic>
        <p:nvPicPr>
          <p:cNvPr id="1026" name="Picture 2" descr="http://upload.wikimedia.org/wikipedia/commons/f/fb/Market_Scene_in_Yemen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437112"/>
            <a:ext cx="2903289" cy="21774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http://upload.wikimedia.org/wikipedia/commons/thumb/b/b9/Nizwa.jpg/330px-Nizwa.jp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9834" y="4437111"/>
            <a:ext cx="2938550" cy="21774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4028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4800" b="1" dirty="0"/>
              <a:t>Kultúra, oktatás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hu-HU" sz="2200" dirty="0" smtClean="0"/>
              <a:t>Világörökség:</a:t>
            </a:r>
          </a:p>
          <a:p>
            <a:pPr lvl="1"/>
            <a:r>
              <a:rPr lang="hu-HU" sz="1900" dirty="0" smtClean="0"/>
              <a:t>Sibán városfal</a:t>
            </a:r>
          </a:p>
          <a:p>
            <a:pPr lvl="1"/>
            <a:r>
              <a:rPr lang="hu-HU" sz="1900" u="sng" dirty="0" smtClean="0"/>
              <a:t>Szanaa</a:t>
            </a:r>
            <a:r>
              <a:rPr lang="hu-HU" sz="1900" dirty="0" smtClean="0"/>
              <a:t> óvárosa</a:t>
            </a:r>
          </a:p>
          <a:p>
            <a:pPr lvl="1"/>
            <a:r>
              <a:rPr lang="hu-HU" sz="1900" dirty="0" smtClean="0"/>
              <a:t>Zabíd történelmi városrész</a:t>
            </a:r>
          </a:p>
          <a:p>
            <a:r>
              <a:rPr lang="hu-HU" sz="2200" dirty="0" smtClean="0"/>
              <a:t>Kötelező</a:t>
            </a:r>
            <a:r>
              <a:rPr lang="hu-HU" sz="2200" dirty="0"/>
              <a:t>, ingyenes iskola oktatás</a:t>
            </a:r>
          </a:p>
          <a:p>
            <a:r>
              <a:rPr lang="hu-HU" sz="2200" dirty="0" smtClean="0"/>
              <a:t>Irástudatlanság – 26,1%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hu-HU" sz="2200" dirty="0" smtClean="0"/>
              <a:t>Világörökség:</a:t>
            </a:r>
          </a:p>
          <a:p>
            <a:pPr lvl="1"/>
            <a:r>
              <a:rPr lang="hu-HU" sz="1900" dirty="0" smtClean="0"/>
              <a:t>Bahlá erődje</a:t>
            </a:r>
          </a:p>
          <a:p>
            <a:pPr lvl="1"/>
            <a:r>
              <a:rPr lang="hu-HU" sz="1900" dirty="0" smtClean="0"/>
              <a:t>Bát, al-Hutm, </a:t>
            </a:r>
            <a:r>
              <a:rPr lang="hu-HU" sz="1900" u="sng" dirty="0" smtClean="0"/>
              <a:t>al-Ajn</a:t>
            </a:r>
            <a:r>
              <a:rPr lang="hu-HU" sz="1900" dirty="0" smtClean="0"/>
              <a:t> régészeti lelőhely</a:t>
            </a:r>
          </a:p>
          <a:p>
            <a:pPr lvl="1"/>
            <a:r>
              <a:rPr lang="hu-HU" sz="1900" dirty="0" smtClean="0"/>
              <a:t>Afládzsi öntözőrendszer</a:t>
            </a:r>
          </a:p>
          <a:p>
            <a:r>
              <a:rPr lang="hu-HU" sz="2200" dirty="0" smtClean="0"/>
              <a:t>1970 óta kiemelt oktatás</a:t>
            </a:r>
          </a:p>
          <a:p>
            <a:r>
              <a:rPr lang="hu-HU" sz="2200" dirty="0" smtClean="0"/>
              <a:t>Több mint 1000 iskola</a:t>
            </a:r>
          </a:p>
          <a:p>
            <a:r>
              <a:rPr lang="hu-HU" sz="2200" dirty="0" smtClean="0"/>
              <a:t>Irástudatlanság – 13,1%</a:t>
            </a:r>
            <a:endParaRPr lang="hu-HU" sz="2200" dirty="0"/>
          </a:p>
        </p:txBody>
      </p:sp>
      <p:sp>
        <p:nvSpPr>
          <p:cNvPr id="7" name="Szöveg helye 2"/>
          <p:cNvSpPr txBox="1">
            <a:spLocks/>
          </p:cNvSpPr>
          <p:nvPr/>
        </p:nvSpPr>
        <p:spPr>
          <a:xfrm>
            <a:off x="395536" y="1556792"/>
            <a:ext cx="4040188" cy="63976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hu-HU" sz="4000" smtClean="0"/>
              <a:t>Jemen</a:t>
            </a:r>
            <a:endParaRPr lang="hu-HU" sz="4000" dirty="0"/>
          </a:p>
        </p:txBody>
      </p:sp>
      <p:sp>
        <p:nvSpPr>
          <p:cNvPr id="8" name="Szöveg helye 4"/>
          <p:cNvSpPr txBox="1">
            <a:spLocks/>
          </p:cNvSpPr>
          <p:nvPr/>
        </p:nvSpPr>
        <p:spPr>
          <a:xfrm>
            <a:off x="4797425" y="1556792"/>
            <a:ext cx="4041775" cy="63976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1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hu-HU" sz="4000" dirty="0" smtClean="0"/>
              <a:t>Omán</a:t>
            </a:r>
            <a:endParaRPr lang="hu-HU" sz="4000" dirty="0"/>
          </a:p>
        </p:txBody>
      </p:sp>
      <p:pic>
        <p:nvPicPr>
          <p:cNvPr id="5122" name="Picture 2" descr="http://upload.wikimedia.org/wikipedia/commons/thumb/6/68/World_Heritage_Graves_Al_Ayn_Oman.JPG/330px-World_Heritage_Graves_Al_Ayn_Oman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0286" y="5159998"/>
            <a:ext cx="1986050" cy="1489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://upload.wikimedia.org/wikipedia/commons/thumb/2/26/Bab_Al_Yemen_Sanaa_Yemen.jpg/345px-Bab_Al_Yemen_Sanaa_Yemen.jp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5157192"/>
            <a:ext cx="2190750" cy="1447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9775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4800" b="1" dirty="0" smtClean="0"/>
              <a:t>Ásványkincs, ipar</a:t>
            </a:r>
            <a:endParaRPr lang="hu-HU" sz="4800" b="1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algn="ctr"/>
            <a:r>
              <a:rPr lang="hu-HU" sz="4000" dirty="0" smtClean="0"/>
              <a:t>Jemen</a:t>
            </a:r>
            <a:endParaRPr lang="hu-HU" sz="4000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hu-HU" dirty="0" smtClean="0"/>
              <a:t>Fejletlen ipar </a:t>
            </a:r>
          </a:p>
          <a:p>
            <a:r>
              <a:rPr lang="hu-HU" dirty="0" smtClean="0"/>
              <a:t>Főként kézműipar</a:t>
            </a:r>
            <a:endParaRPr lang="hu-HU" dirty="0"/>
          </a:p>
          <a:p>
            <a:r>
              <a:rPr lang="hu-HU" dirty="0" smtClean="0"/>
              <a:t>Kőolaj (Ádeni finomító)</a:t>
            </a:r>
          </a:p>
          <a:p>
            <a:r>
              <a:rPr lang="hu-HU" dirty="0" smtClean="0"/>
              <a:t>Csak </a:t>
            </a:r>
            <a:r>
              <a:rPr lang="hu-HU" dirty="0"/>
              <a:t>részben dolgozza fel a hazai kőolajat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r>
              <a:rPr lang="hu-HU" sz="4000" dirty="0" smtClean="0"/>
              <a:t>Omán</a:t>
            </a:r>
            <a:endParaRPr lang="hu-HU" sz="4000" dirty="0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Kőolaj-</a:t>
            </a:r>
            <a:r>
              <a:rPr lang="hu-HU" dirty="0"/>
              <a:t>, földgáz- és </a:t>
            </a:r>
            <a:r>
              <a:rPr lang="hu-HU" dirty="0" smtClean="0"/>
              <a:t>rézbányászat</a:t>
            </a:r>
          </a:p>
          <a:p>
            <a:r>
              <a:rPr lang="hu-HU" dirty="0" smtClean="0"/>
              <a:t>Kőolaj-finomítás</a:t>
            </a:r>
            <a:r>
              <a:rPr lang="hu-HU" dirty="0"/>
              <a:t>, </a:t>
            </a:r>
            <a:r>
              <a:rPr lang="hu-HU" dirty="0" smtClean="0"/>
              <a:t>tengervíz-sótalanítás</a:t>
            </a:r>
            <a:r>
              <a:rPr lang="hu-HU" dirty="0"/>
              <a:t>, </a:t>
            </a:r>
            <a:r>
              <a:rPr lang="hu-HU" dirty="0" smtClean="0"/>
              <a:t>színesfémkohászat</a:t>
            </a:r>
            <a:r>
              <a:rPr lang="hu-HU" dirty="0"/>
              <a:t>, </a:t>
            </a:r>
            <a:r>
              <a:rPr lang="hu-HU" dirty="0" smtClean="0"/>
              <a:t>cementgyártás </a:t>
            </a:r>
          </a:p>
          <a:p>
            <a:r>
              <a:rPr lang="hu-HU" dirty="0" smtClean="0"/>
              <a:t>Hagyományos </a:t>
            </a:r>
            <a:r>
              <a:rPr lang="hu-HU" dirty="0"/>
              <a:t>kézműipar</a:t>
            </a:r>
            <a:r>
              <a:rPr lang="hu-HU" dirty="0" smtClean="0"/>
              <a:t>.</a:t>
            </a:r>
            <a:endParaRPr lang="hu-HU" dirty="0"/>
          </a:p>
        </p:txBody>
      </p:sp>
      <p:pic>
        <p:nvPicPr>
          <p:cNvPr id="3074" name="Picture 2" descr="http://upload.wikimedia.org/wikipedia/commons/thumb/2/2f/Sohar_flickr01.jpg/330px-Sohar_flickr01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9909" y="5162872"/>
            <a:ext cx="2555123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9384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4800" b="1" dirty="0" smtClean="0"/>
              <a:t>Mezőgazdaság</a:t>
            </a:r>
            <a:endParaRPr lang="hu-HU" sz="4800" b="1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395536" y="1556792"/>
            <a:ext cx="4040188" cy="639762"/>
          </a:xfrm>
        </p:spPr>
        <p:txBody>
          <a:bodyPr>
            <a:noAutofit/>
          </a:bodyPr>
          <a:lstStyle/>
          <a:p>
            <a:pPr algn="ctr"/>
            <a:r>
              <a:rPr lang="hu-HU" sz="4000" dirty="0" smtClean="0"/>
              <a:t>Jemen</a:t>
            </a:r>
            <a:endParaRPr lang="hu-HU" sz="4000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7544" y="2204864"/>
            <a:ext cx="4040188" cy="3951288"/>
          </a:xfrm>
        </p:spPr>
        <p:txBody>
          <a:bodyPr>
            <a:normAutofit fontScale="92500" lnSpcReduction="10000"/>
          </a:bodyPr>
          <a:lstStyle/>
          <a:p>
            <a:r>
              <a:rPr lang="hu-HU" dirty="0" smtClean="0"/>
              <a:t>Mezőgazdaság fontos</a:t>
            </a:r>
          </a:p>
          <a:p>
            <a:r>
              <a:rPr lang="hu-HU" dirty="0" smtClean="0"/>
              <a:t>Növénytermesztés: </a:t>
            </a:r>
          </a:p>
          <a:p>
            <a:pPr lvl="1"/>
            <a:r>
              <a:rPr lang="hu-HU" dirty="0" smtClean="0"/>
              <a:t>Mokkakávé</a:t>
            </a:r>
          </a:p>
          <a:p>
            <a:pPr lvl="1"/>
            <a:r>
              <a:rPr lang="hu-HU" dirty="0"/>
              <a:t>G</a:t>
            </a:r>
            <a:r>
              <a:rPr lang="hu-HU" dirty="0" smtClean="0"/>
              <a:t>yapot</a:t>
            </a:r>
            <a:r>
              <a:rPr lang="hu-HU" dirty="0"/>
              <a:t>, </a:t>
            </a:r>
            <a:endParaRPr lang="hu-HU" dirty="0" smtClean="0"/>
          </a:p>
          <a:p>
            <a:pPr lvl="1"/>
            <a:r>
              <a:rPr lang="hu-HU" dirty="0"/>
              <a:t>D</a:t>
            </a:r>
            <a:r>
              <a:rPr lang="hu-HU" dirty="0" smtClean="0"/>
              <a:t>atolya</a:t>
            </a:r>
          </a:p>
          <a:p>
            <a:pPr lvl="1"/>
            <a:r>
              <a:rPr lang="hu-HU" dirty="0" smtClean="0"/>
              <a:t>Katcserje (kábító </a:t>
            </a:r>
            <a:r>
              <a:rPr lang="hu-HU" dirty="0"/>
              <a:t>hatású levelét </a:t>
            </a:r>
            <a:r>
              <a:rPr lang="hu-HU" dirty="0" smtClean="0"/>
              <a:t>rágják</a:t>
            </a:r>
            <a:r>
              <a:rPr lang="hu-HU" dirty="0"/>
              <a:t>) </a:t>
            </a:r>
            <a:endParaRPr lang="hu-HU" dirty="0" smtClean="0"/>
          </a:p>
          <a:p>
            <a:r>
              <a:rPr lang="hu-HU" dirty="0" smtClean="0"/>
              <a:t>Állattenyésztés:</a:t>
            </a:r>
          </a:p>
          <a:p>
            <a:pPr lvl="1"/>
            <a:r>
              <a:rPr lang="hu-HU" dirty="0" smtClean="0"/>
              <a:t>Juh</a:t>
            </a:r>
          </a:p>
          <a:p>
            <a:pPr lvl="1"/>
            <a:r>
              <a:rPr lang="hu-HU" dirty="0" smtClean="0"/>
              <a:t>Kecske</a:t>
            </a:r>
          </a:p>
          <a:p>
            <a:r>
              <a:rPr lang="hu-HU" dirty="0" smtClean="0"/>
              <a:t> Halászat</a:t>
            </a:r>
            <a:endParaRPr lang="hu-HU" dirty="0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r>
              <a:rPr lang="hu-HU" sz="4000" dirty="0" smtClean="0"/>
              <a:t>Omán</a:t>
            </a:r>
            <a:endParaRPr lang="hu-HU" sz="4000" dirty="0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hu-HU" sz="2200" dirty="0" smtClean="0"/>
              <a:t>Mezőgazdaság fontos</a:t>
            </a:r>
          </a:p>
          <a:p>
            <a:r>
              <a:rPr lang="hu-HU" sz="2200" dirty="0" smtClean="0"/>
              <a:t>Növénytermesztés:</a:t>
            </a:r>
          </a:p>
          <a:p>
            <a:pPr lvl="1"/>
            <a:r>
              <a:rPr lang="hu-HU" sz="1900" dirty="0" smtClean="0"/>
              <a:t>Datolya,</a:t>
            </a:r>
          </a:p>
          <a:p>
            <a:pPr lvl="1"/>
            <a:r>
              <a:rPr lang="hu-HU" sz="1900" dirty="0" smtClean="0"/>
              <a:t>Banán</a:t>
            </a:r>
          </a:p>
          <a:p>
            <a:pPr lvl="1"/>
            <a:r>
              <a:rPr lang="hu-HU" sz="1900" dirty="0" smtClean="0"/>
              <a:t>Citrom</a:t>
            </a:r>
          </a:p>
          <a:p>
            <a:pPr lvl="1"/>
            <a:r>
              <a:rPr lang="hu-HU" sz="1900" dirty="0" smtClean="0"/>
              <a:t>Zöldség</a:t>
            </a:r>
          </a:p>
          <a:p>
            <a:r>
              <a:rPr lang="hu-HU" sz="2200" dirty="0" smtClean="0"/>
              <a:t>Állattenyésztés:</a:t>
            </a:r>
          </a:p>
          <a:p>
            <a:pPr lvl="1"/>
            <a:r>
              <a:rPr lang="hu-HU" sz="1900" dirty="0" smtClean="0"/>
              <a:t>Teve</a:t>
            </a:r>
          </a:p>
          <a:p>
            <a:pPr lvl="1"/>
            <a:r>
              <a:rPr lang="hu-HU" sz="1900" dirty="0"/>
              <a:t>S</a:t>
            </a:r>
            <a:r>
              <a:rPr lang="hu-HU" sz="1900" dirty="0" smtClean="0"/>
              <a:t>zarvasmarha</a:t>
            </a:r>
            <a:endParaRPr lang="hu-HU" sz="1900" dirty="0"/>
          </a:p>
        </p:txBody>
      </p:sp>
      <p:pic>
        <p:nvPicPr>
          <p:cNvPr id="4098" name="Picture 2" descr="http://upload.wikimedia.org/wikipedia/commons/thumb/c/c8/Khat_fields_in_western_yemen.jpg/330px-Khat_fields_in_western_yemen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2245" y="4941168"/>
            <a:ext cx="2095500" cy="1543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3731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4800" b="1" dirty="0" smtClean="0"/>
              <a:t>Közlekedés</a:t>
            </a:r>
            <a:endParaRPr lang="hu-HU" sz="4800" b="1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395536" y="1556792"/>
            <a:ext cx="4040188" cy="639762"/>
          </a:xfrm>
        </p:spPr>
        <p:txBody>
          <a:bodyPr>
            <a:noAutofit/>
          </a:bodyPr>
          <a:lstStyle/>
          <a:p>
            <a:pPr algn="ctr"/>
            <a:r>
              <a:rPr lang="hu-HU" sz="4000" dirty="0" smtClean="0"/>
              <a:t>Jemen</a:t>
            </a:r>
            <a:endParaRPr lang="hu-HU" sz="4000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7544" y="2204864"/>
            <a:ext cx="4040188" cy="3951288"/>
          </a:xfrm>
        </p:spPr>
        <p:txBody>
          <a:bodyPr>
            <a:normAutofit/>
          </a:bodyPr>
          <a:lstStyle/>
          <a:p>
            <a:r>
              <a:rPr lang="hu-HU" dirty="0" smtClean="0"/>
              <a:t>Jelentős közúthálózat, de rossz minőségű</a:t>
            </a:r>
          </a:p>
          <a:p>
            <a:r>
              <a:rPr lang="hu-HU" dirty="0" smtClean="0"/>
              <a:t>Nincs vasút</a:t>
            </a:r>
          </a:p>
          <a:p>
            <a:r>
              <a:rPr lang="hu-HU" dirty="0" smtClean="0"/>
              <a:t>Főleg szamár és teve</a:t>
            </a:r>
          </a:p>
          <a:p>
            <a:endParaRPr lang="hu-HU" dirty="0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r>
              <a:rPr lang="hu-HU" sz="4000" dirty="0" smtClean="0"/>
              <a:t>Omán</a:t>
            </a:r>
            <a:endParaRPr lang="hu-HU" sz="4000" dirty="0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hu-HU" sz="2200" dirty="0" smtClean="0"/>
              <a:t>Jó minőségű úthálózat</a:t>
            </a:r>
          </a:p>
          <a:p>
            <a:r>
              <a:rPr lang="hu-HU" sz="2200" dirty="0" smtClean="0"/>
              <a:t>Tömegközlekedés nem jelentős</a:t>
            </a:r>
          </a:p>
          <a:p>
            <a:r>
              <a:rPr lang="hu-HU" sz="2200" dirty="0" smtClean="0"/>
              <a:t>Főleg taxi </a:t>
            </a:r>
          </a:p>
        </p:txBody>
      </p:sp>
      <p:pic>
        <p:nvPicPr>
          <p:cNvPr id="3074" name="Picture 2" descr="http://upload.wikimedia.org/wikipedia/commons/thumb/a/a5/Al_Hamra_%2801%29.JPG/330px-Al_Hamra_%2801%29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3" y="4759120"/>
            <a:ext cx="2242219" cy="1681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farm2.static.flickr.com/1268/5178837193_353248f7b1.jp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4699663"/>
            <a:ext cx="2242220" cy="1681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6919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4800" b="1" dirty="0" smtClean="0"/>
              <a:t>Sport</a:t>
            </a:r>
            <a:endParaRPr lang="hu-HU" sz="4800" b="1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395536" y="1556792"/>
            <a:ext cx="4040188" cy="639762"/>
          </a:xfrm>
        </p:spPr>
        <p:txBody>
          <a:bodyPr>
            <a:noAutofit/>
          </a:bodyPr>
          <a:lstStyle/>
          <a:p>
            <a:pPr algn="ctr"/>
            <a:r>
              <a:rPr lang="hu-HU" sz="4000" dirty="0" smtClean="0"/>
              <a:t>Jemen</a:t>
            </a:r>
            <a:endParaRPr lang="hu-HU" sz="4000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7544" y="2204864"/>
            <a:ext cx="4040188" cy="3951288"/>
          </a:xfrm>
        </p:spPr>
        <p:txBody>
          <a:bodyPr>
            <a:normAutofit/>
          </a:bodyPr>
          <a:lstStyle/>
          <a:p>
            <a:r>
              <a:rPr lang="hu-HU" dirty="0" smtClean="0"/>
              <a:t>Foci a legnépszerűbb</a:t>
            </a:r>
          </a:p>
          <a:p>
            <a:r>
              <a:rPr lang="hu-HU" dirty="0" smtClean="0"/>
              <a:t>Legnépszerűbb a teveátugrás</a:t>
            </a:r>
          </a:p>
          <a:p>
            <a:endParaRPr lang="hu-HU" dirty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r>
              <a:rPr lang="hu-HU" sz="4000" dirty="0" smtClean="0"/>
              <a:t>Omán</a:t>
            </a:r>
            <a:endParaRPr lang="hu-HU" sz="4000" dirty="0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hu-HU" sz="2200" dirty="0" smtClean="0"/>
              <a:t>Foci mellett kézi-, kosár-, röplabda</a:t>
            </a:r>
          </a:p>
          <a:p>
            <a:r>
              <a:rPr lang="hu-HU" sz="2200" dirty="0" smtClean="0"/>
              <a:t>Tenisz</a:t>
            </a:r>
          </a:p>
        </p:txBody>
      </p:sp>
      <p:sp>
        <p:nvSpPr>
          <p:cNvPr id="7" name="AutoShape 2" descr="data:image/jpeg;base64,/9j/4AAQSkZJRgABAQAAAQABAAD/2wCEAAUDBAgICAgICggICAgICAYICAgICAgKCQgICAcICAgICAgJFhwXCRQaFQgIGCEYGh0dHx8fCBciJCIeJBweHx4BBQUFCAcIDgkJDhcODw4UHhIUFR4WEhISFBQUFB4eEhISEhQUFBQUFB4eHh4SFhQeHh4SHh4eHhYeHh4eHh4eFP/AABEIAFoAeAMBIgACEQEDEQH/xAAcAAABBAMBAAAAAAAAAAAAAAAABQYHCAEDBAL/xABJEAACAQMCAwMJAwUMCwAAAAABAgMABBEFEgYhMRMiQRgyUWFmgZGl5BQjcQdCUqHSCBYkMzRUgpKjseHwFUNEcnODk6LB4vH/xAAaAQACAwEBAAAAAAAAAAAAAAAAAgEDBAUG/8QAJREAAgEDBAMAAgMAAAAAAAAAAQIAAxESBBMhURQxQSKhBTJx/9oADAMBAAIRAxEAPwCmVFW+h/cU7lVv3y43AHH+humRnH8or35E3tN8m+opBUWLmJT6irg+RN7TfJvqKPIm9pvk31FTkIZiU+oq4PkTe03yb6iseRN7TfJvqKa8MxKf1mrf+RN7TfJvqKPIm9pvk31FEnISn9FXA8ib2m+TfUUeRN7TfJvqKm0mVArFXA8ib2m+TfUUeRN7TfJvqKiQWAlQMUVb/wAif2m+TfUUeRN7TfJvqKIu6sp/RVwD+4n9pvk31FFEQ6hB9k96F+WDRH0y1v57h7FJ90Sx3UUiyGSFVEoRVB7RRuHeHLn6eVPTh3XLTUYBc2lxHcwEsokibI3L5yt+ienL11T6w0D7foaXMskKCzmBskeZnKvcFftEFwELNEPu1ZdwHjzxTn/JbNq+mQGaymtnjBlae07UOFkYRxiR7VQC2QIyCOXdxnwrKUxNvU0jTcEgy1dYNVUtvyl8WNfSWjXas4ngilRLWD+Dh22bl2Lnb6euPGlrV+OOIJLyKGOWS3ls3ZWuUBNvdI8TlBLE/cZj3OeOR9VWrTY/JUaBlkqKr3w/xFr0ap2t5bmHUpJUjlbKvHcRdpvROy2iIsyv6Qdg5868vr2qutmxvrl4b9rmS2jJKu4hhLvDOyNuiOE5AZ6noaU3U2tGGlbuWAluoldY2kRXc4RCy7nOC2FXx80/CvckyKVVmClyQgJA3EDJC56/4VWmHVrsXNlqsVxFNI8kG2FJZJXTCCJ4Jt3owy9dxpwa3qGv37TdojLtuAdPgh2RkhXNvcqHzl9u9e83LmT0pCzAXIjrpbng/wCyeaM1WDiDjPW4rW2gW9uLJIJ3hdJwPtziJWTPaRr30G1sk+ds8elSVo3EOrfZo2W+s7pWC/fPC2eQwzNzXH4YqDVC+zA6Wp7ElWvEkm3wJ69PVUWR8X61DdJaPFFJG8LXLX7qViRSz4QEDB80DGee7rSHpl7xML5pjcqLdw4thcdiI5g0iMkgiUBh3QevPve+tFMXAIHuJ4rm8m0TD19cfqr0v+f8aim51jXLg5S5t0TmCYsbNwbDBc8/T8KY/Ef5QdXt7j7Ot27zpIsICxd2Ry20KpPJuv6qp8pDG8CpLHsazUD65xpr9iY3nuYVEmQqCKJm5Abs4Ax1oqvy0kj+LqHniQlrV7GY0hGYMKjTsoyfu1ZSxA6dTyPp99buGtEmvFvL+3LZgu07OCWQv2qIyyIkrDBkHmDl6a7joqtBLv2srDLugKvIHIUNJK48OXLHjXVpXDtutxbypG8AkdYkCysyR3CJ2kEqo3nc4B+O+t7VqNT1yx/XU1tTdF44ESuGtSaXUL24VTDHcJOERpdzJiWJlCseZxsbn6KkTXOIzdaVFbq7CZGLMSjBFGxnQh2GG6g8qg3iW1SK61JoXKjtJwBuGxI3V02FfzuWRTospN1vuBHbfYbjDIqEmRbZwqjI58lx76sXU2AXqZtse4pS627WdvaGJkSB0nkkdQFwj9tIFkyQcgPj1mmyHvrnTj2CzvJ28ruwONqiKEecOhO9vWfdSn22dMwWAb7NhSSB3hFjHP3/ABrbZXEjwLCjxTPHFEk209QUYIWLdSMN/Xp9cpWouAvcSxQhU5mwE5+CbHULaKTJcMWVlLP5rKAyEY5jx+FSEeMbiO5spxeO7W/al4SQ32lpmee6ZYl/icln6fojrio9uLSWKMKG7bf2nnMQVIQvhfDHcx76XL6O1R7Z4I4TJbi3mk2le8kKQyT8xnJPf+GK5lTNWxf5LkNLElPs1/ugdeOo3YnwYZGhg7BH5FYsd4uR0z95T3/J/Pb3OkDTJpCWuYWlMiJt7Hf2J7LvE7+8X5nr6KYvEn2HVL6S47PHYae0xwXA7RFKopTPIdfhXbujSKFAzo81hAyPGSiRu4bswSvXLP48u5VTW4BjgEC95LX5Q5o4rbR0hmAtYGtIDC80ax9iVVElLP5+1Qc8/CkfjLi5Lu8j7KSMRxqBncuDGjONy468wR/Rrs/KlptvcQW7ypGRkgKEUbVRF+8d25kgA/GmXcSWsTxyJDD93JvRTHjBRgUJXHPoPhXc0yulPeJ/EA8Ss2/qI/8AhG4ibUY7Vyqxy2Mdyit3Gy7v2m0fn52J6wM03NM4fL2mtTwNu1qyvr8JLk5jhBDL2an9IBuZ/SOK023GMEl5DO1qkl1BG2yd3KkKwIcRp4+eOePzjSDbwy3esz3CyT28F3FIJ4oZ5F3OsDIryCPG8ZwcHqTXGpaUlWq29mXO5va/qL3AOtwa3Y3Q1C5jja3SJoZMLvUopLztnzhyXIophLw/aWtijw3oluYZGW4IBhchmCGFoGOcdOdZqvBQBxHpszC6niarV7ho1DXE0qhASC/ZqMAHGE87p+quy+1lIbCRwrnsLqwu+7tAULcIHCn8Iyf6dI1nfKwVDgEhcn0gDzc+6k7iG1eWN4kdhuByoJCuGG07gOv5vwr1+q0tJKBwW32coVGdvyMRtbRdQla5jURiRXLxq24sxdnjJQeb/wC1dmnaffSiPLiOJQQAvdJGMZJ8eprv4asZIUjWTsQAAMrncx6D8PCnOEwOQ/HPoPpryrVDNwSIthwsm2NX3MY8FTnxG4Y5/wC8aVLq0SzhkljiB2gFlB25HIEnHu+FdD6ikOBJyznn4fiK9PrERDAjltbrggg8sY99FOuUdX92kVKGaFe42dO4gWV1E4iWPvYXHJMqQck9aG1WxVlSJN7HcisMkAOxyu70Z8KQdWtIJmeKKFY+9mSXLNgZ7qRqenjWmwsUiuVC/wAXEhbmSS8hyAT6OhrTr9UmoqbijHjmU6DTNp0KOco6tPjWHtwuN08RjY5HMsHBJB6ecP6tKQvGLKWIwqIgRVPdSNX2jx/T/wC2m87dSBz68uWfXXTHk88kE4rn3m0CO/VePVu1CTYt1jc83IHaR93HLHdztPxpIutVinUNHIj7dyt3guGBywIPXqKbN/pu8g8sDBIxzbBzjca7dOCW8TkhRzkYnnzMmWPI+74V0PPbY2rcRBSF7zi1TVfvomiLIyNtaWMnuggswz48lpc0/iKaKJrs45sEhzleQzlz6fH4U1JYXSygiC7muJN/d5tu55Ix6gvxpX1/AtDHgfdmEK59AYAgfrrEtV1FgeJcyKfcc/Fuu2N3axTRRbLiSUby+e0ZFRwWL45/mfCsVHenxyXjlQ/ZwRDG7plsDuqTRSscjciSqogtPNtqQ278js1AywOcYAOTj3UuWurxMiyY3nHLGRgdOeajTT9ds4YjEJgyljy7ObowwfD1D40p6ZxNp0QH8JIPI47OfwOfBa6mo19aouFrCYUVF5vHzb6jlt/e9OM8h6q7LnVZGj5YGMd0ejx50yF4w0wf7R6OkM/L3ba9JxlpgGPtJ/6U/wCzXMwbqXbi9xzG4LAnqQfT+HWvD3BOeeD/AOPVmm6vGemjpc4/5Nx+zWBxlpvjcj3Q3HXw6rRg3UNxe4oyQvlir43Y3es9egrotLZtwJbJ/wDtI/78tL/nH9jP+zWxeNtL/nHP1Qz/AB82pwbqGa9x0FSOYGfUcc/fW6HwyuOQ8R1xTXHHel8s3P8AY3H7NZPHel8/4Vy/4Fx+zUYN1DcXuOhWPj+r0VpuQjcmw3hhgDz9QpunjrS/514H/U3H7Nan410vGftPPr/E3H9+2owbqTur3HRCiq65wGjBQdcqPED0Ul8Y3SLFt5985IBPRSNpA8P8KSzx1puP5Tn1GK4+Pm/5zSPecTadLIWafu8tu2Kfr1JYFedNg3UN1e447S6+y2cShObZPPoC+Wz/AHUUh61xdp72pijuAzqE2gxTjO0jIBK8uhrNOKRlZqr3InooorZMEKKKKIQoooohCiiiiEKKKKIQoooohCiiiiEKKKKIT//Z"/>
          <p:cNvSpPr>
            <a:spLocks noChangeAspect="1" noChangeArrowheads="1"/>
          </p:cNvSpPr>
          <p:nvPr/>
        </p:nvSpPr>
        <p:spPr bwMode="auto">
          <a:xfrm>
            <a:off x="63500" y="-136525"/>
            <a:ext cx="1104900" cy="828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933056"/>
            <a:ext cx="2880320" cy="20526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5" descr="http://upload.wikimedia.org/wikipedia/commons/thumb/7/70/MuscatGulfCup1.jpg/330px-MuscatGulfCup1.jp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3917841"/>
            <a:ext cx="2843376" cy="20679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8081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7298" y="764704"/>
            <a:ext cx="5486400" cy="2376264"/>
          </a:xfrm>
        </p:spPr>
        <p:txBody>
          <a:bodyPr>
            <a:normAutofit/>
          </a:bodyPr>
          <a:lstStyle/>
          <a:p>
            <a:r>
              <a:rPr lang="hu-HU" dirty="0" smtClean="0"/>
              <a:t>Forrás: </a:t>
            </a:r>
            <a:br>
              <a:rPr lang="hu-HU" dirty="0" smtClean="0"/>
            </a:br>
            <a:r>
              <a:rPr lang="hu-HU" dirty="0" smtClean="0"/>
              <a:t>en.wikipedia.org</a:t>
            </a:r>
            <a:br>
              <a:rPr lang="hu-HU" dirty="0" smtClean="0"/>
            </a:br>
            <a:r>
              <a:rPr lang="hu-HU" dirty="0" smtClean="0"/>
              <a:t>hu.wikipedia.org</a:t>
            </a:r>
            <a:br>
              <a:rPr lang="hu-HU" dirty="0" smtClean="0"/>
            </a:br>
            <a:endParaRPr lang="de-DE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723154" y="3789040"/>
            <a:ext cx="5486400" cy="158417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dirty="0" smtClean="0"/>
              <a:t>Alkotók: </a:t>
            </a:r>
          </a:p>
          <a:p>
            <a:r>
              <a:rPr lang="hu-HU" dirty="0" smtClean="0"/>
              <a:t>Balló Julcsi</a:t>
            </a:r>
          </a:p>
          <a:p>
            <a:r>
              <a:rPr lang="hu-HU" dirty="0" smtClean="0"/>
              <a:t>Simon Teó</a:t>
            </a:r>
          </a:p>
          <a:p>
            <a:r>
              <a:rPr lang="hu-HU" dirty="0" smtClean="0"/>
              <a:t>Lambert Orlando</a:t>
            </a:r>
          </a:p>
          <a:p>
            <a:r>
              <a:rPr lang="hu-HU" dirty="0" err="1"/>
              <a:t>Hercegh</a:t>
            </a:r>
            <a:r>
              <a:rPr lang="hu-HU" dirty="0"/>
              <a:t> </a:t>
            </a:r>
            <a:r>
              <a:rPr lang="hu-HU" dirty="0" smtClean="0"/>
              <a:t>Kristóf</a:t>
            </a:r>
            <a:endParaRPr lang="hu-HU" dirty="0"/>
          </a:p>
          <a:p>
            <a:r>
              <a:rPr lang="hu-HU" dirty="0" err="1" smtClean="0"/>
              <a:t>Janda</a:t>
            </a:r>
            <a:r>
              <a:rPr lang="hu-HU" dirty="0" smtClean="0"/>
              <a:t> Gergő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504527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225</Words>
  <Application>Microsoft Office PowerPoint</Application>
  <PresentationFormat>Diavetítés a képernyőre (4:3 oldalarány)</PresentationFormat>
  <Paragraphs>103</Paragraphs>
  <Slides>9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9</vt:i4>
      </vt:variant>
    </vt:vector>
  </HeadingPairs>
  <TitlesOfParts>
    <vt:vector size="10" baseType="lpstr">
      <vt:lpstr>Office-téma</vt:lpstr>
      <vt:lpstr>Jemen - Omán</vt:lpstr>
      <vt:lpstr>Földrajz</vt:lpstr>
      <vt:lpstr>Lakosság, vallás, államforma</vt:lpstr>
      <vt:lpstr>Kultúra, oktatás</vt:lpstr>
      <vt:lpstr>Ásványkincs, ipar</vt:lpstr>
      <vt:lpstr>Mezőgazdaság</vt:lpstr>
      <vt:lpstr>Közlekedés</vt:lpstr>
      <vt:lpstr>Sport</vt:lpstr>
      <vt:lpstr>Forrás:  en.wikipedia.org hu.wikipedia.org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Jemen-Omán</dc:title>
  <dc:creator>Hercegh Kristóf</dc:creator>
  <cp:lastModifiedBy>Hercegh Kristóf</cp:lastModifiedBy>
  <cp:revision>25</cp:revision>
  <dcterms:created xsi:type="dcterms:W3CDTF">2013-10-16T11:07:53Z</dcterms:created>
  <dcterms:modified xsi:type="dcterms:W3CDTF">2013-10-20T11:11:11Z</dcterms:modified>
</cp:coreProperties>
</file>