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1.jpeg" ContentType="image/jpe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720262" cy="64801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86000" y="258480"/>
            <a:ext cx="8747640" cy="108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hu-HU"/>
              <a:t>Címszöveg formátumának szerkesztése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86000" y="1516320"/>
            <a:ext cx="8747640" cy="4276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86000" y="258480"/>
            <a:ext cx="8747640" cy="108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hu-HU"/>
              <a:t>Címszöveg formátumának szerkesztése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86000" y="1516320"/>
            <a:ext cx="8747640" cy="4276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hu-HU"/>
              <a:t>Vázlatszöveg formátumának szerkesztése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hu-HU"/>
              <a:t>Második vázlatszint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hu-HU"/>
              <a:t>Harmadik vázlatszint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hu-HU"/>
              <a:t>Negyedik vázlatszint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hu-HU"/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/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/>
              <a:t>Hetedik vázlatszint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hu-HU"/>
              <a:t>Nyolcadik vázlatszint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hu-HU"/>
              <a:t>Kilencedik vázlatszint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486000" y="303120"/>
            <a:ext cx="8746920" cy="54435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hu-HU" sz="4400"/>
              <a:t>A kínai konyha</a:t>
            </a:r>
            <a:endParaRPr/>
          </a:p>
        </p:txBody>
      </p:sp>
      <p:pic>
        <p:nvPicPr>
          <p:cNvPr descr="" id="5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2520000" y="3420000"/>
            <a:ext cx="4679280" cy="251928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86000" y="303120"/>
            <a:ext cx="8746920" cy="99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hu-HU" sz="4400"/>
              <a:t>Mit is jelent a kínai konyha?</a:t>
            </a:r>
            <a:endParaRPr/>
          </a:p>
        </p:txBody>
      </p:sp>
      <p:sp>
        <p:nvSpPr>
          <p:cNvPr id="7" name="CustomShape 2"/>
          <p:cNvSpPr/>
          <p:nvPr/>
        </p:nvSpPr>
        <p:spPr>
          <a:xfrm>
            <a:off x="486000" y="1516320"/>
            <a:ext cx="8746920" cy="42757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l"/>
            </a:pPr>
            <a:r>
              <a:rPr lang="hu-HU" sz="2800"/>
              <a:t>főzési eljárások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ételek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étkezési szokások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nem egységes, inkább változatos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486000" y="303120"/>
            <a:ext cx="8746920" cy="99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hu-HU" sz="4400"/>
              <a:t>Nagyobb regionális konyhák</a:t>
            </a:r>
            <a:endParaRPr/>
          </a:p>
        </p:txBody>
      </p:sp>
      <p:sp>
        <p:nvSpPr>
          <p:cNvPr id="9" name="CustomShape 2"/>
          <p:cNvSpPr/>
          <p:nvPr/>
        </p:nvSpPr>
        <p:spPr>
          <a:xfrm>
            <a:off x="486000" y="1516320"/>
            <a:ext cx="8746920" cy="4275720"/>
          </a:xfrm>
          <a:prstGeom prst="rect">
            <a:avLst/>
          </a:prstGeom>
        </p:spPr>
        <p:txBody>
          <a:bodyPr bIns="0" lIns="0" rIns="0" tIns="0" wrap="none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hu-HU" sz="2600"/>
              <a:t>Anhui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hu-HU" sz="2600"/>
              <a:t>Guangdong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hu-HU" sz="2600"/>
              <a:t>Fujian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hu-HU" sz="2600"/>
              <a:t>Hunan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hu-HU" sz="2600"/>
              <a:t>Jiangsu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hu-HU" sz="2600"/>
              <a:t>Shandong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hu-HU" sz="2600"/>
              <a:t>Sechuan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hu-HU" sz="2600"/>
              <a:t>Zhejijang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486000" y="303120"/>
            <a:ext cx="8746920" cy="99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hu-HU" sz="4400"/>
              <a:t>Ételek</a:t>
            </a:r>
            <a:endParaRPr/>
          </a:p>
        </p:txBody>
      </p:sp>
      <p:sp>
        <p:nvSpPr>
          <p:cNvPr id="11" name="CustomShape 2"/>
          <p:cNvSpPr/>
          <p:nvPr/>
        </p:nvSpPr>
        <p:spPr>
          <a:xfrm>
            <a:off x="486000" y="1516320"/>
            <a:ext cx="8746920" cy="42757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l"/>
            </a:pPr>
            <a:r>
              <a:rPr lang="hu-HU" sz="2600"/>
              <a:t>szénhidrát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600"/>
              <a:t>kiegészítő fogások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600"/>
              <a:t>leves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600"/>
              <a:t>nincs főétel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600"/>
              <a:t>rizs - Dél-Kína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600"/>
              <a:t>tészta - Észak-Kína</a:t>
            </a:r>
            <a:endParaRPr/>
          </a:p>
        </p:txBody>
      </p:sp>
      <p:pic>
        <p:nvPicPr>
          <p:cNvPr descr="" id="12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4500000" y="1440000"/>
            <a:ext cx="4528800" cy="3419280"/>
          </a:xfrm>
          <a:prstGeom prst="rect">
            <a:avLst/>
          </a:prstGeom>
        </p:spPr>
      </p:pic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stomShape 1"/>
          <p:cNvSpPr/>
          <p:nvPr/>
        </p:nvSpPr>
        <p:spPr>
          <a:xfrm>
            <a:off x="486000" y="303120"/>
            <a:ext cx="8746920" cy="99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hu-HU" sz="4400"/>
              <a:t>Eszközök</a:t>
            </a:r>
            <a:endParaRPr/>
          </a:p>
        </p:txBody>
      </p:sp>
      <p:sp>
        <p:nvSpPr>
          <p:cNvPr id="14" name="CustomShape 2"/>
          <p:cNvSpPr/>
          <p:nvPr/>
        </p:nvSpPr>
        <p:spPr>
          <a:xfrm>
            <a:off x="432360" y="1483560"/>
            <a:ext cx="8746920" cy="42757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l"/>
            </a:pPr>
            <a:r>
              <a:rPr lang="hu-HU" sz="2800"/>
              <a:t>evőpálcika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porcelán kanál és csésze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bárd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wok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bambuszedények</a:t>
            </a:r>
            <a:endParaRPr/>
          </a:p>
        </p:txBody>
      </p:sp>
      <p:pic>
        <p:nvPicPr>
          <p:cNvPr descr="" id="15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6120000" y="1080000"/>
            <a:ext cx="3239280" cy="3025800"/>
          </a:xfrm>
          <a:prstGeom prst="rect">
            <a:avLst/>
          </a:prstGeom>
        </p:spPr>
      </p:pic>
      <p:pic>
        <p:nvPicPr>
          <p:cNvPr descr="" id="1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730480" y="4039920"/>
            <a:ext cx="3808800" cy="225936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stomShape 1"/>
          <p:cNvSpPr/>
          <p:nvPr/>
        </p:nvSpPr>
        <p:spPr>
          <a:xfrm>
            <a:off x="486000" y="303120"/>
            <a:ext cx="8746920" cy="99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hu-HU" sz="4400"/>
              <a:t>Tálalás</a:t>
            </a:r>
            <a:endParaRPr/>
          </a:p>
        </p:txBody>
      </p:sp>
      <p:sp>
        <p:nvSpPr>
          <p:cNvPr id="18" name="CustomShape 2"/>
          <p:cNvSpPr/>
          <p:nvPr/>
        </p:nvSpPr>
        <p:spPr>
          <a:xfrm>
            <a:off x="486000" y="1516320"/>
            <a:ext cx="8746920" cy="42757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l"/>
            </a:pPr>
            <a:r>
              <a:rPr lang="hu-HU" sz="2800"/>
              <a:t>rizs és tészta csészében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többi fogás az asztal közepén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egy nagyobb tányér mindenkinél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fogások nem egyszerre</a:t>
            </a:r>
            <a:endParaRPr/>
          </a:p>
          <a:p>
            <a:pPr>
              <a:buSzPct val="45000"/>
              <a:buFont typeface="StarSymbol"/>
              <a:buChar char="l"/>
            </a:pPr>
            <a:r>
              <a:rPr lang="hu-HU" sz="2800"/>
              <a:t>Hot pot</a:t>
            </a:r>
            <a:endParaRPr/>
          </a:p>
        </p:txBody>
      </p:sp>
      <p:pic>
        <p:nvPicPr>
          <p:cNvPr descr="" id="1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5220000" y="3240000"/>
            <a:ext cx="4139280" cy="2879280"/>
          </a:xfrm>
          <a:prstGeom prst="rect">
            <a:avLst/>
          </a:prstGeom>
        </p:spPr>
      </p:pic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1"/>
          <p:cNvSpPr/>
          <p:nvPr/>
        </p:nvSpPr>
        <p:spPr>
          <a:xfrm>
            <a:off x="486000" y="303120"/>
            <a:ext cx="8746920" cy="54435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b="1" lang="hu-HU" sz="3600"/>
              <a:t>Források:</a:t>
            </a:r>
            <a:r>
              <a:rPr lang="hu-HU" sz="3600"/>
              <a:t> Wikipédia, szerencsesuti.eu</a:t>
            </a:r>
            <a:endParaRPr/>
          </a:p>
          <a:p>
            <a:endParaRPr/>
          </a:p>
          <a:p>
            <a:pPr algn="ctr"/>
            <a:r>
              <a:rPr b="1" lang="hu-HU" sz="3600"/>
              <a:t>Készítette:</a:t>
            </a:r>
            <a:r>
              <a:rPr lang="hu-HU" sz="3600"/>
              <a:t> Honéczy Zoárd</a:t>
            </a:r>
            <a:endParaRPr/>
          </a:p>
          <a:p>
            <a:pPr algn="ctr"/>
            <a:r>
              <a:rPr lang="hu-HU" sz="3600"/>
              <a:t>             </a:t>
            </a:r>
            <a:r>
              <a:rPr lang="hu-HU" sz="3600"/>
              <a:t>Seres Donát</a:t>
            </a:r>
            <a:endParaRPr/>
          </a:p>
          <a:p>
            <a:pPr algn="ctr"/>
            <a:r>
              <a:rPr lang="hu-HU" sz="3600"/>
              <a:t>                </a:t>
            </a:r>
            <a:r>
              <a:rPr lang="hu-HU" sz="3600"/>
              <a:t>Janda Gergely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