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1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57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01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28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69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09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8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2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3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25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36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9BDB-7B8D-403C-8315-FD353A684D53}" type="datetimeFigureOut">
              <a:rPr lang="hu-HU" smtClean="0"/>
              <a:t>2013.11.04.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B7DA-0989-4760-9CD2-63F118804D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5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1804" y="404664"/>
            <a:ext cx="7772400" cy="1470025"/>
          </a:xfrm>
        </p:spPr>
        <p:txBody>
          <a:bodyPr/>
          <a:lstStyle/>
          <a:p>
            <a:r>
              <a:rPr lang="hu-HU" b="1" u="sng" dirty="0" smtClean="0"/>
              <a:t>Kína és a környezetszennyezés</a:t>
            </a:r>
            <a:endParaRPr lang="hu-HU" b="1" u="sng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248472" cy="28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9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Miért?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u-HU" dirty="0" smtClean="0"/>
              <a:t>                                            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67944" cy="27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2083"/>
            <a:ext cx="4007005" cy="27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17" y="4182083"/>
            <a:ext cx="3939183" cy="265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7" y="1119290"/>
            <a:ext cx="3879032" cy="25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38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hu-HU" dirty="0" smtClean="0"/>
              <a:t>Mert hatalmasra nőtt az iparuk.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felesleges szemét, amit a gyárak nem tudnak eltartani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347864" y="2276872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127162" y="3111351"/>
            <a:ext cx="338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Nagyon sok az e-hulladék és a </a:t>
            </a:r>
            <a:r>
              <a:rPr lang="hu-HU" sz="2000" b="1" dirty="0" err="1" smtClean="0"/>
              <a:t>bio</a:t>
            </a:r>
            <a:r>
              <a:rPr lang="hu-HU" sz="2000" b="1" dirty="0" smtClean="0"/>
              <a:t> hulladék is</a:t>
            </a:r>
          </a:p>
        </p:txBody>
      </p:sp>
      <p:sp>
        <p:nvSpPr>
          <p:cNvPr id="8" name="Jobbra nyíl 7"/>
          <p:cNvSpPr/>
          <p:nvPr/>
        </p:nvSpPr>
        <p:spPr>
          <a:xfrm rot="1750976">
            <a:off x="5938321" y="2142375"/>
            <a:ext cx="7559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660232" y="267291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gyárak szennyezik a levegőt</a:t>
            </a:r>
            <a:endParaRPr lang="hu-HU" b="1" dirty="0"/>
          </a:p>
        </p:txBody>
      </p:sp>
      <p:sp>
        <p:nvSpPr>
          <p:cNvPr id="10" name="Lefelé nyíl 9"/>
          <p:cNvSpPr/>
          <p:nvPr/>
        </p:nvSpPr>
        <p:spPr>
          <a:xfrm>
            <a:off x="7101992" y="359624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948264" y="4121373"/>
            <a:ext cx="7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szmog</a:t>
            </a:r>
            <a:endParaRPr lang="hu-HU" b="1" dirty="0"/>
          </a:p>
        </p:txBody>
      </p:sp>
      <p:sp>
        <p:nvSpPr>
          <p:cNvPr id="12" name="Lefelé nyíl 11"/>
          <p:cNvSpPr/>
          <p:nvPr/>
        </p:nvSpPr>
        <p:spPr>
          <a:xfrm>
            <a:off x="2771800" y="515719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483768" y="6021288"/>
            <a:ext cx="179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Kiöntik a folyóba</a:t>
            </a:r>
            <a:endParaRPr lang="hu-HU" b="1" dirty="0"/>
          </a:p>
        </p:txBody>
      </p:sp>
      <p:sp>
        <p:nvSpPr>
          <p:cNvPr id="14" name="Lefelé nyíl 13"/>
          <p:cNvSpPr/>
          <p:nvPr/>
        </p:nvSpPr>
        <p:spPr>
          <a:xfrm>
            <a:off x="5076056" y="5218374"/>
            <a:ext cx="484632" cy="802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338254" y="6193886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Elviszik egy üres területre</a:t>
            </a:r>
            <a:endParaRPr lang="hu-HU" b="1" dirty="0"/>
          </a:p>
        </p:txBody>
      </p:sp>
      <p:sp>
        <p:nvSpPr>
          <p:cNvPr id="5" name="Jobbra nyíl 4"/>
          <p:cNvSpPr/>
          <p:nvPr/>
        </p:nvSpPr>
        <p:spPr>
          <a:xfrm>
            <a:off x="6948264" y="6209629"/>
            <a:ext cx="441760" cy="42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390024" y="6174946"/>
            <a:ext cx="175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szemétdombok</a:t>
            </a:r>
            <a:endParaRPr lang="hu-H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5" y="116632"/>
            <a:ext cx="2169710" cy="14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82" y="84774"/>
            <a:ext cx="2672891" cy="18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" y="2564904"/>
            <a:ext cx="2115319" cy="14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Következmények: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 dirty="0" smtClean="0"/>
              <a:t>Megbetegedések:</a:t>
            </a:r>
            <a:endParaRPr lang="hu-HU" u="sng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u="sng" dirty="0" smtClean="0"/>
              <a:t>Példák:</a:t>
            </a:r>
            <a:endParaRPr lang="hu-HU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1987-ben a településnek háromezer lakója </a:t>
            </a:r>
            <a:r>
              <a:rPr lang="hu-HU" dirty="0" smtClean="0"/>
              <a:t>volt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000" dirty="0" smtClean="0"/>
              <a:t>most </a:t>
            </a:r>
            <a:r>
              <a:rPr lang="hu-HU" sz="2000" dirty="0"/>
              <a:t>már csak ötszázan vannak, a többieket elvitte a </a:t>
            </a:r>
            <a:r>
              <a:rPr lang="hu-HU" sz="2000" dirty="0" smtClean="0"/>
              <a:t>rák</a:t>
            </a:r>
          </a:p>
          <a:p>
            <a:r>
              <a:rPr lang="hu-HU" dirty="0" smtClean="0"/>
              <a:t>Évente </a:t>
            </a:r>
            <a:r>
              <a:rPr lang="hu-HU" dirty="0"/>
              <a:t>félmillió ember hal meg Kínában környezetszennyezés </a:t>
            </a:r>
            <a:r>
              <a:rPr lang="hu-HU" dirty="0" smtClean="0"/>
              <a:t>következtében</a:t>
            </a:r>
          </a:p>
          <a:p>
            <a:endParaRPr lang="hu-HU" sz="2000" dirty="0"/>
          </a:p>
        </p:txBody>
      </p:sp>
      <p:sp>
        <p:nvSpPr>
          <p:cNvPr id="16" name="Tartalom helye 15"/>
          <p:cNvSpPr>
            <a:spLocks noGrp="1"/>
          </p:cNvSpPr>
          <p:nvPr>
            <p:ph sz="half" idx="2"/>
          </p:nvPr>
        </p:nvSpPr>
        <p:spPr>
          <a:xfrm>
            <a:off x="457200" y="2132857"/>
            <a:ext cx="4040188" cy="3993306"/>
          </a:xfrm>
        </p:spPr>
        <p:txBody>
          <a:bodyPr/>
          <a:lstStyle/>
          <a:p>
            <a:r>
              <a:rPr lang="hu-HU" dirty="0" smtClean="0"/>
              <a:t>Mérgező anyagokkal teli ivóvizek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Szennyezett levegő</a:t>
            </a:r>
            <a:endParaRPr lang="hu-HU" dirty="0"/>
          </a:p>
        </p:txBody>
      </p:sp>
      <p:sp>
        <p:nvSpPr>
          <p:cNvPr id="17" name="Lefelé nyíl 16"/>
          <p:cNvSpPr/>
          <p:nvPr/>
        </p:nvSpPr>
        <p:spPr>
          <a:xfrm>
            <a:off x="2066555" y="2716952"/>
            <a:ext cx="360040" cy="572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1065001" y="329616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halálesetek száma nő</a:t>
            </a:r>
            <a:endParaRPr lang="hu-HU" dirty="0"/>
          </a:p>
        </p:txBody>
      </p:sp>
      <p:sp>
        <p:nvSpPr>
          <p:cNvPr id="19" name="Lefelé nyíl 18"/>
          <p:cNvSpPr/>
          <p:nvPr/>
        </p:nvSpPr>
        <p:spPr>
          <a:xfrm>
            <a:off x="2227793" y="429309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1101957" y="492240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23 milliós városban a százezer főre jutó rákos elhalálozások száma több mint 390</a:t>
            </a:r>
          </a:p>
        </p:txBody>
      </p:sp>
      <p:sp>
        <p:nvSpPr>
          <p:cNvPr id="23" name="Lefelé nyíl 22"/>
          <p:cNvSpPr/>
          <p:nvPr/>
        </p:nvSpPr>
        <p:spPr>
          <a:xfrm>
            <a:off x="6228184" y="3003096"/>
            <a:ext cx="484632" cy="477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15816" cy="196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85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1" dirty="0" smtClean="0"/>
              <a:t>Készítette: Nagy </a:t>
            </a:r>
            <a:r>
              <a:rPr lang="hu-HU" sz="2800" b="1" dirty="0" err="1" smtClean="0"/>
              <a:t>Borcsi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Ésik</a:t>
            </a:r>
            <a:r>
              <a:rPr lang="hu-HU" sz="2800" b="1" dirty="0"/>
              <a:t> </a:t>
            </a:r>
            <a:r>
              <a:rPr lang="hu-HU" sz="2800" b="1" dirty="0" smtClean="0"/>
              <a:t>Blanka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b="1" dirty="0" smtClean="0">
                <a:solidFill>
                  <a:schemeClr val="tx1"/>
                </a:solidFill>
              </a:rPr>
              <a:t>Források: </a:t>
            </a:r>
            <a:r>
              <a:rPr lang="hu-HU" b="1" dirty="0" err="1" smtClean="0">
                <a:solidFill>
                  <a:schemeClr val="tx1"/>
                </a:solidFill>
              </a:rPr>
              <a:t>biokemia.blog.hu</a:t>
            </a:r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                  </a:t>
            </a:r>
            <a:r>
              <a:rPr lang="hu-HU" b="1" dirty="0" err="1" smtClean="0">
                <a:solidFill>
                  <a:schemeClr val="tx1"/>
                </a:solidFill>
              </a:rPr>
              <a:t>tudtad.blog.hu</a:t>
            </a:r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chemeClr val="tx1"/>
                </a:solidFill>
              </a:rPr>
              <a:t>                 </a:t>
            </a:r>
            <a:r>
              <a:rPr lang="hu-HU" b="1" dirty="0" err="1" smtClean="0">
                <a:solidFill>
                  <a:schemeClr val="tx1"/>
                </a:solidFill>
              </a:rPr>
              <a:t>chinahush.com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Előadta: Nagy </a:t>
            </a:r>
            <a:r>
              <a:rPr lang="hu-HU" b="1" dirty="0" err="1" smtClean="0">
                <a:solidFill>
                  <a:schemeClr val="tx1"/>
                </a:solidFill>
              </a:rPr>
              <a:t>Borcsi</a:t>
            </a:r>
            <a:r>
              <a:rPr lang="hu-HU" b="1" dirty="0" smtClean="0">
                <a:solidFill>
                  <a:schemeClr val="tx1"/>
                </a:solidFill>
              </a:rPr>
              <a:t> és Czakó Timi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528392" cy="23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122</Words>
  <Application>Microsoft Office PowerPoint</Application>
  <PresentationFormat>Diavetítés a képernyőre (4:3 oldalarány)</PresentationFormat>
  <Paragraphs>33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Kína és a környezetszennyezés</vt:lpstr>
      <vt:lpstr>Miért?</vt:lpstr>
      <vt:lpstr>PowerPoint bemutató</vt:lpstr>
      <vt:lpstr>Következmények:</vt:lpstr>
      <vt:lpstr>Készítette: Nagy Borcsi, Ésik Blanka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Kína és a környezetszennyezés</dc:title>
  <dc:creator>Vivo_B</dc:creator>
  <cp:lastModifiedBy>Vivo_B</cp:lastModifiedBy>
  <cp:revision>10</cp:revision>
  <dcterms:created xsi:type="dcterms:W3CDTF">2013-11-04T15:14:31Z</dcterms:created>
  <dcterms:modified xsi:type="dcterms:W3CDTF">2013-11-04T20:03:55Z</dcterms:modified>
</cp:coreProperties>
</file>