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3" r:id="rId6"/>
    <p:sldId id="260" r:id="rId7"/>
    <p:sldId id="262" r:id="rId8"/>
    <p:sldId id="265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6B90-2408-4C43-87AA-E660938FFE62}" type="datetimeFigureOut">
              <a:rPr lang="hu-HU" smtClean="0"/>
              <a:pPr/>
              <a:t>2013.11.05.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0831-1A5B-4131-BA01-F534D3ACE51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világ 7. csodája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Avagy a világ </a:t>
            </a:r>
            <a:r>
              <a:rPr lang="hu-HU" dirty="0" smtClean="0"/>
              <a:t>leghosszabb temetője </a:t>
            </a:r>
            <a:r>
              <a:rPr lang="hu-HU" dirty="0" smtClean="0"/>
              <a:t>vagy </a:t>
            </a:r>
            <a:r>
              <a:rPr lang="hu-HU" dirty="0" smtClean="0"/>
              <a:t>a</a:t>
            </a:r>
            <a:r>
              <a:rPr lang="hu-HU" dirty="0" smtClean="0"/>
              <a:t> </a:t>
            </a:r>
            <a:r>
              <a:rPr lang="hu-HU" dirty="0" smtClean="0"/>
              <a:t>könnyek fala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altiusdirectory.com/Arts/images/Map-Great_Wall_of_China-position-pathTN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4934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Amit tudnod kell a Nagy Falról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Világ legnagyobb ember által alkotott létesítménye</a:t>
            </a:r>
          </a:p>
          <a:p>
            <a:r>
              <a:rPr lang="hu-HU" dirty="0" err="1" smtClean="0"/>
              <a:t>Po-hai</a:t>
            </a:r>
            <a:r>
              <a:rPr lang="hu-HU" dirty="0" smtClean="0"/>
              <a:t> öbölből a Góbi sivatag irányába </a:t>
            </a:r>
            <a:r>
              <a:rPr lang="hu-HU" sz="2400" dirty="0" smtClean="0"/>
              <a:t>(Kína ÉK)</a:t>
            </a:r>
          </a:p>
          <a:p>
            <a:r>
              <a:rPr lang="hu-HU" dirty="0" smtClean="0"/>
              <a:t>Több mint 6000 km</a:t>
            </a:r>
          </a:p>
          <a:p>
            <a:r>
              <a:rPr lang="hu-HU" dirty="0" smtClean="0"/>
              <a:t>Építéstechnika</a:t>
            </a:r>
          </a:p>
          <a:p>
            <a:r>
              <a:rPr lang="hu-HU" dirty="0" smtClean="0"/>
              <a:t>Kr.e. 220 körül, tíz év alatt</a:t>
            </a:r>
          </a:p>
          <a:p>
            <a:r>
              <a:rPr lang="hu-HU" dirty="0" err="1" smtClean="0"/>
              <a:t>Csin-Si</a:t>
            </a:r>
            <a:r>
              <a:rPr lang="hu-HU" dirty="0" smtClean="0"/>
              <a:t> </a:t>
            </a:r>
            <a:r>
              <a:rPr lang="hu-HU" dirty="0" err="1" smtClean="0"/>
              <a:t>Huang-ti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Ö</a:t>
            </a:r>
            <a:r>
              <a:rPr lang="hu-HU" dirty="0" smtClean="0"/>
              <a:t>sszekötés/kiegészítés</a:t>
            </a:r>
          </a:p>
          <a:p>
            <a:r>
              <a:rPr lang="hu-HU" dirty="0" smtClean="0"/>
              <a:t>Több 10 ezer halálos áldozat </a:t>
            </a:r>
            <a:r>
              <a:rPr lang="hu-HU" sz="2400" dirty="0" smtClean="0"/>
              <a:t>(tényleg bele a falba?)</a:t>
            </a:r>
          </a:p>
          <a:p>
            <a:r>
              <a:rPr lang="hu-HU" dirty="0" err="1" smtClean="0"/>
              <a:t>Kb</a:t>
            </a:r>
            <a:r>
              <a:rPr lang="hu-HU" dirty="0" smtClean="0"/>
              <a:t> 300 ezer dolgozó</a:t>
            </a:r>
          </a:p>
          <a:p>
            <a:r>
              <a:rPr lang="hu-HU" dirty="0" smtClean="0"/>
              <a:t>Körülmények</a:t>
            </a:r>
          </a:p>
          <a:p>
            <a:r>
              <a:rPr lang="hu-HU" dirty="0" smtClean="0"/>
              <a:t>Kőalapzat </a:t>
            </a:r>
            <a:r>
              <a:rPr lang="hu-HU" dirty="0" smtClean="0">
                <a:sym typeface="Wingdings" pitchFamily="2" charset="2"/>
              </a:rPr>
              <a:t> föld, őrtornyok  fény, hírek</a:t>
            </a:r>
          </a:p>
          <a:p>
            <a:r>
              <a:rPr lang="hu-HU" dirty="0" smtClean="0">
                <a:sym typeface="Wingdings" pitchFamily="2" charset="2"/>
              </a:rPr>
              <a:t>Szervezőmunka</a:t>
            </a:r>
          </a:p>
          <a:p>
            <a:endParaRPr lang="hu-HU" dirty="0" smtClean="0">
              <a:sym typeface="Wingdings" pitchFamily="2" charset="2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www.nemkutya.com/wp-content/uploads/2013/09/1380558109-kinai-nagy-fal-nemkut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-27384"/>
            <a:ext cx="3319652" cy="4524211"/>
          </a:xfrm>
          <a:prstGeom prst="rect">
            <a:avLst/>
          </a:prstGeom>
          <a:noFill/>
        </p:spPr>
      </p:pic>
      <p:pic>
        <p:nvPicPr>
          <p:cNvPr id="4106" name="Picture 10" descr="http://kep.index.hu/1/0/242/2427/24274/2427426_e1ead9b047db7d8085c35004750c0ae3_w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387424"/>
            <a:ext cx="2808312" cy="4193745"/>
          </a:xfrm>
          <a:prstGeom prst="rect">
            <a:avLst/>
          </a:prstGeom>
          <a:noFill/>
        </p:spPr>
      </p:pic>
      <p:pic>
        <p:nvPicPr>
          <p:cNvPr id="4102" name="Picture 6" descr="https://fbcdn-sphotos-h-a.akamaihd.net/hphotos-ak-prn2/v/1459727_571522996254343_1752449485_n.jpg?oh=d625c8fb0e82dcfe89a523f4c9e707eb&amp;oe=527B7878&amp;__gda__=1383854060_e990d28a611cd31a235c3c1113d362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-73207"/>
            <a:ext cx="3096344" cy="4222287"/>
          </a:xfrm>
          <a:prstGeom prst="rect">
            <a:avLst/>
          </a:prstGeom>
          <a:noFill/>
        </p:spPr>
      </p:pic>
      <p:pic>
        <p:nvPicPr>
          <p:cNvPr id="4100" name="Picture 4" descr="https://fbcdn-sphotos-h-a.akamaihd.net/hphotos-ak-prn1/v/947283_571522876254355_312338045_n.jpg?oh=b72fe074dcb23ce293133844cd3f0767&amp;oe=527B52AA&amp;__gda__=1383865051_0ae66738f8979effea919f0febf30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17032"/>
            <a:ext cx="4810250" cy="3168352"/>
          </a:xfrm>
          <a:prstGeom prst="rect">
            <a:avLst/>
          </a:prstGeom>
          <a:noFill/>
        </p:spPr>
      </p:pic>
      <p:pic>
        <p:nvPicPr>
          <p:cNvPr id="4104" name="Picture 8" descr="http://pctrs.network.hu/clubpicture/5/6/_/kinai_nagy_fal_1_506580_183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3699865"/>
            <a:ext cx="4392488" cy="318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Még pár dolog a Falról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Fal feladatai:</a:t>
            </a:r>
          </a:p>
          <a:p>
            <a:pPr marL="1371600" lvl="2" indent="-514350">
              <a:buFont typeface="+mj-lt"/>
              <a:buAutoNum type="arabicPeriod"/>
            </a:pPr>
            <a:r>
              <a:rPr lang="hu-HU" dirty="0" smtClean="0"/>
              <a:t>Idegen </a:t>
            </a:r>
            <a:r>
              <a:rPr lang="hu-HU" dirty="0" smtClean="0"/>
              <a:t>támadások</a:t>
            </a:r>
          </a:p>
          <a:p>
            <a:pPr marL="1371600" lvl="2" indent="-514350">
              <a:buFont typeface="+mj-lt"/>
              <a:buAutoNum type="arabicPeriod"/>
            </a:pPr>
            <a:r>
              <a:rPr lang="hu-HU" dirty="0" smtClean="0"/>
              <a:t>Közlekedés</a:t>
            </a:r>
          </a:p>
          <a:p>
            <a:pPr marL="571500" indent="-514350"/>
            <a:r>
              <a:rPr lang="hu-HU" dirty="0" smtClean="0"/>
              <a:t>Érdekességek:</a:t>
            </a:r>
          </a:p>
          <a:p>
            <a:pPr marL="1371600" lvl="2" indent="-514350"/>
            <a:r>
              <a:rPr lang="hu-HU" dirty="0" err="1" smtClean="0"/>
              <a:t>Danny</a:t>
            </a:r>
            <a:r>
              <a:rPr lang="hu-HU" dirty="0" smtClean="0"/>
              <a:t> </a:t>
            </a:r>
            <a:r>
              <a:rPr lang="hu-HU" dirty="0" err="1" smtClean="0"/>
              <a:t>Way</a:t>
            </a:r>
            <a:endParaRPr lang="hu-HU" dirty="0" smtClean="0"/>
          </a:p>
          <a:p>
            <a:pPr marL="1371600" lvl="2" indent="-514350"/>
            <a:r>
              <a:rPr lang="hu-HU" dirty="0" smtClean="0"/>
              <a:t>167 nap</a:t>
            </a:r>
          </a:p>
          <a:p>
            <a:pPr marL="1371600" lvl="2" indent="-514350"/>
            <a:r>
              <a:rPr lang="hu-HU" dirty="0" smtClean="0"/>
              <a:t>+40 és -35 C fok</a:t>
            </a:r>
          </a:p>
          <a:p>
            <a:pPr marL="1371600" lvl="2" indent="-514350"/>
            <a:r>
              <a:rPr lang="hu-HU" dirty="0" err="1" smtClean="0"/>
              <a:t>Maraton</a:t>
            </a:r>
            <a:endParaRPr lang="hu-HU" dirty="0" smtClean="0"/>
          </a:p>
          <a:p>
            <a:pPr marL="971550" lvl="1" indent="-514350"/>
            <a:endParaRPr lang="hu-HU" dirty="0" smtClean="0"/>
          </a:p>
          <a:p>
            <a:pPr marL="571500" indent="-514350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bcdn-sphotos-h-a.akamaihd.net/hphotos-ak-prn2/v/1374797_571582222915087_389727078_n.jpg?oh=2de4dffd08a40f623c4dbfdc9b3d10e6&amp;oe=527B4D5A&amp;__gda__=1383892150_1311cccdc3728ca07cf39120aeef6e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83" y="44624"/>
            <a:ext cx="3048273" cy="4064365"/>
          </a:xfrm>
          <a:prstGeom prst="rect">
            <a:avLst/>
          </a:prstGeom>
          <a:noFill/>
        </p:spPr>
      </p:pic>
      <p:pic>
        <p:nvPicPr>
          <p:cNvPr id="19458" name="Picture 2" descr="https://fbcdn-sphotos-h-a.akamaihd.net/hphotos-ak-prn2/v/1395986_571582282915081_1752183811_n.jpg?oh=1ed27d9002ccf8566d6232ab70ed34e3&amp;oe=527B5154&amp;__gda__=1383854464_f734aed2ccd0eca10b0f8820ac07b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208935"/>
            <a:ext cx="5112569" cy="2460425"/>
          </a:xfrm>
          <a:prstGeom prst="rect">
            <a:avLst/>
          </a:prstGeom>
          <a:noFill/>
        </p:spPr>
      </p:pic>
      <p:pic>
        <p:nvPicPr>
          <p:cNvPr id="19460" name="Picture 4" descr="https://fbcdn-sphotos-h-a.akamaihd.net/hphotos-ak-prn2/v/1391468_571582349581741_405632880_n.jpg?oh=68d40d486240c1878f61e8381fe25956&amp;oe=527AFC1E&amp;__gda__=1383863858_8c95213b626587d21ab7271c77d818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5505745" cy="3888432"/>
          </a:xfrm>
          <a:prstGeom prst="rect">
            <a:avLst/>
          </a:prstGeom>
          <a:noFill/>
        </p:spPr>
      </p:pic>
      <p:pic>
        <p:nvPicPr>
          <p:cNvPr id="19464" name="Picture 8" descr="http://pozitivnap.hu/uploads/files/greatwall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84101" y="4185084"/>
            <a:ext cx="3408379" cy="255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Források: </a:t>
            </a:r>
            <a:r>
              <a:rPr lang="hu-HU" dirty="0" err="1" smtClean="0"/>
              <a:t>noiportal.hu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smtClean="0"/>
              <a:t>Készítette: Molnár Csilla és Bors Luca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109</Words>
  <Application>Microsoft Office PowerPoint</Application>
  <PresentationFormat>Diavetítés a képernyőre (4:3 oldalarány)</PresentationFormat>
  <Paragraphs>30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 világ 7. csodája</vt:lpstr>
      <vt:lpstr>2. dia</vt:lpstr>
      <vt:lpstr>Amit tudnod kell a Nagy Falról</vt:lpstr>
      <vt:lpstr>Építése</vt:lpstr>
      <vt:lpstr>5. dia</vt:lpstr>
      <vt:lpstr>Még pár dolog a Falról</vt:lpstr>
      <vt:lpstr>7. dia</vt:lpstr>
      <vt:lpstr>Források: noiportal.hu,  Készítette: Molnár Csilla és Bors Luca</vt:lpstr>
    </vt:vector>
  </TitlesOfParts>
  <Company>PPKE BTK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Nagy Fal</dc:title>
  <dc:creator>luca</dc:creator>
  <cp:lastModifiedBy>luca</cp:lastModifiedBy>
  <cp:revision>13</cp:revision>
  <dcterms:created xsi:type="dcterms:W3CDTF">2013-11-05T16:11:50Z</dcterms:created>
  <dcterms:modified xsi:type="dcterms:W3CDTF">2013-11-05T21:32:38Z</dcterms:modified>
</cp:coreProperties>
</file>