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  <p:sldId id="260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2" d="100"/>
          <a:sy n="32" d="100"/>
        </p:scale>
        <p:origin x="-2466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85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70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48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08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32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56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15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3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6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72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64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66325-0301-46A4-98E4-29AADE19C812}" type="datetimeFigureOut">
              <a:rPr lang="de-DE" smtClean="0"/>
              <a:t>01.11.2013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F0BC9-08F1-4445-B21A-BF1DAF8C828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16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u.wikipedia.org/wiki/F%C3%A1jl:Shinto_torii_icon_gold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hu.wikipedia.org/wiki/F%C3%A1jl:Kamogawa_ceremony_0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u.wikipedia.org/wiki/F%C3%A1jl:TsurugaokaHachimanEma428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hu/url?sa=i&amp;rct=j&amp;q=&amp;esrc=s&amp;frm=1&amp;source=images&amp;cd=&amp;cad=rja&amp;docid=FVsrrd34Tn-scM&amp;tbnid=WE8_rZ5xN9PPQM:&amp;ved=0CAUQjRw&amp;url=http://www.flickr.com/photos/threepinner/7311787512/&amp;ei=qRBkUvmqGqH80QWT-4GgAw&amp;bvm=bv.54934254,d.Yms&amp;psig=AFQjCNGFMGFUtvkHi9Ax-F69mxyr4c5kuw&amp;ust=138237596461944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F%C3%A1jl:IseShrine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hu.wikipedia.org/wiki/F%C3%A1jl:Takami-yama(Nara-Mie)-0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F%C3%A1jl:Heianjingu_torii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hu.wikipedia.org/wiki/F%C3%A1jl:Atsuta_Shrine_02.JPG" TargetMode="External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神道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Sintó, a szellemek útja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0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sintó története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Korai sintó </a:t>
            </a:r>
          </a:p>
          <a:p>
            <a:pPr lvl="1"/>
            <a:r>
              <a:rPr lang="hu-HU" dirty="0" smtClean="0"/>
              <a:t>Ősi japán mitológia</a:t>
            </a:r>
          </a:p>
          <a:p>
            <a:pPr lvl="1"/>
            <a:r>
              <a:rPr lang="hu-HU" dirty="0" smtClean="0"/>
              <a:t>Nincs alapító</a:t>
            </a:r>
          </a:p>
          <a:p>
            <a:pPr lvl="1"/>
            <a:r>
              <a:rPr lang="hu-HU" dirty="0" smtClean="0"/>
              <a:t>Nincs írott kinyilatkoztatás (VI. </a:t>
            </a:r>
            <a:r>
              <a:rPr lang="hu-HU" dirty="0"/>
              <a:t>s</a:t>
            </a:r>
            <a:r>
              <a:rPr lang="hu-HU" dirty="0" smtClean="0"/>
              <a:t>zázadig)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ét világkép egymás mellett</a:t>
            </a:r>
          </a:p>
          <a:p>
            <a:pPr lvl="2"/>
            <a:r>
              <a:rPr lang="hu-HU" dirty="0" smtClean="0"/>
              <a:t>függőleges (menny, föld, alvilág) </a:t>
            </a:r>
          </a:p>
          <a:p>
            <a:pPr lvl="2"/>
            <a:r>
              <a:rPr lang="hu-HU" dirty="0" smtClean="0"/>
              <a:t>vízszintes (tenger  a választó)</a:t>
            </a:r>
          </a:p>
        </p:txBody>
      </p:sp>
    </p:spTree>
    <p:extLst>
      <p:ext uri="{BB962C8B-B14F-4D97-AF65-F5344CB8AC3E}">
        <p14:creationId xmlns:p14="http://schemas.microsoft.com/office/powerpoint/2010/main" val="74028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sintó története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sintó és buddhizmus </a:t>
            </a:r>
          </a:p>
          <a:p>
            <a:pPr lvl="1"/>
            <a:r>
              <a:rPr lang="hu-HU" dirty="0" smtClean="0"/>
              <a:t>Egybeolvadtás az V. század körül</a:t>
            </a:r>
          </a:p>
          <a:p>
            <a:pPr marL="0" indent="0">
              <a:buNone/>
            </a:pPr>
            <a:r>
              <a:rPr lang="hu-HU" dirty="0" smtClean="0"/>
              <a:t>A sintó helyreállítása a XII. századtól</a:t>
            </a:r>
          </a:p>
          <a:p>
            <a:pPr lvl="1"/>
            <a:r>
              <a:rPr lang="hu-HU" dirty="0" smtClean="0"/>
              <a:t>Eredeti állapot visszaállítása (monoteista)</a:t>
            </a:r>
          </a:p>
          <a:p>
            <a:pPr lvl="1"/>
            <a:r>
              <a:rPr lang="hu-HU" dirty="0" smtClean="0"/>
              <a:t>Mai irányzat (szentély sintó, szekta sintó)</a:t>
            </a:r>
          </a:p>
        </p:txBody>
      </p:sp>
    </p:spTree>
    <p:extLst>
      <p:ext uri="{BB962C8B-B14F-4D97-AF65-F5344CB8AC3E}">
        <p14:creationId xmlns:p14="http://schemas.microsoft.com/office/powerpoint/2010/main" val="49237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sintó tanítása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kamik az ember felett </a:t>
            </a:r>
          </a:p>
          <a:p>
            <a:r>
              <a:rPr lang="hu-HU" dirty="0" smtClean="0"/>
              <a:t>A kamikat érezni és imádni</a:t>
            </a:r>
          </a:p>
          <a:p>
            <a:r>
              <a:rPr lang="hu-HU" dirty="0" smtClean="0"/>
              <a:t>Őszinteség, tiszta szív, becsület</a:t>
            </a:r>
            <a:endParaRPr lang="hu-HU" dirty="0"/>
          </a:p>
          <a:p>
            <a:r>
              <a:rPr lang="hu-HU" dirty="0" smtClean="0"/>
              <a:t>Nincs eredendő bűn</a:t>
            </a:r>
            <a:endParaRPr lang="de-DE" dirty="0"/>
          </a:p>
        </p:txBody>
      </p:sp>
      <p:pic>
        <p:nvPicPr>
          <p:cNvPr id="3074" name="Picture 2" descr="http://upload.wikimedia.org/wikipedia/commons/6/62/Shinto_torii_icon_gold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254956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82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sintó ünnepek, szertartások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Ünnepek:</a:t>
            </a:r>
          </a:p>
          <a:p>
            <a:r>
              <a:rPr lang="hu-HU" sz="2600" dirty="0" smtClean="0"/>
              <a:t>Nov. 15: Sicsi-go-szan (7-5-3) 5 éves kisfiú, 3 és 7 éves lányok ünnepe</a:t>
            </a:r>
          </a:p>
          <a:p>
            <a:r>
              <a:rPr lang="hu-HU" sz="2600" dirty="0" smtClean="0"/>
              <a:t>Jan. 15: 20 éves fiatalokat köszöntik</a:t>
            </a:r>
          </a:p>
          <a:p>
            <a:r>
              <a:rPr lang="hu-HU" sz="2600" dirty="0" smtClean="0"/>
              <a:t>Jan. 1-3: Sógacu Macuri (új év)</a:t>
            </a:r>
          </a:p>
          <a:p>
            <a:r>
              <a:rPr lang="hu-HU" sz="2600" dirty="0" smtClean="0"/>
              <a:t>Jún 24: Tendzsi Macuri (Tendzsi nevű tanító ünnepe</a:t>
            </a:r>
          </a:p>
        </p:txBody>
      </p:sp>
      <p:pic>
        <p:nvPicPr>
          <p:cNvPr id="1026" name="Picture 2" descr="http://upload.wikimedia.org/wikipedia/commons/thumb/5/55/Kamogawa_ceremony_02.jpg/390px-Kamogawa_ceremony_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95960"/>
            <a:ext cx="2476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48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sintó ünnepek, szertartások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Szertartások:</a:t>
            </a:r>
          </a:p>
          <a:p>
            <a:r>
              <a:rPr lang="hu-HU" sz="2400" dirty="0" smtClean="0"/>
              <a:t>Ema (kis fatáblákon elhelyezett festmények)</a:t>
            </a:r>
          </a:p>
          <a:p>
            <a:r>
              <a:rPr lang="hu-HU" sz="2400" dirty="0" smtClean="0"/>
              <a:t>Kagura (néptánc) és gagaku (népzene)</a:t>
            </a:r>
            <a:endParaRPr lang="de-DE" sz="2400" dirty="0"/>
          </a:p>
        </p:txBody>
      </p:sp>
      <p:pic>
        <p:nvPicPr>
          <p:cNvPr id="1028" name="Picture 4" descr="http://upload.wikimedia.org/wikipedia/commons/thumb/8/81/TsurugaokaHachimanEma4283.jpg/330px-TsurugaokaHachimanEma428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316835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farm8.staticflickr.com/7090/7311787512_4b8a421ec5_z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537560"/>
            <a:ext cx="375650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21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sintó főbb ágai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Fukko sintó - </a:t>
            </a:r>
            <a:r>
              <a:rPr lang="hu-HU" dirty="0" smtClean="0"/>
              <a:t>a sintó helyreállítása</a:t>
            </a:r>
          </a:p>
          <a:p>
            <a:r>
              <a:rPr lang="hu-HU" b="1" dirty="0" smtClean="0"/>
              <a:t>Kokka sintó - </a:t>
            </a:r>
            <a:r>
              <a:rPr lang="hu-HU" dirty="0" smtClean="0"/>
              <a:t>állam sintó</a:t>
            </a:r>
          </a:p>
          <a:p>
            <a:r>
              <a:rPr lang="hu-HU" b="1" dirty="0" smtClean="0"/>
              <a:t>Szentély sintó - </a:t>
            </a:r>
            <a:r>
              <a:rPr lang="hu-HU" dirty="0" smtClean="0"/>
              <a:t>kegyhely sintó</a:t>
            </a:r>
          </a:p>
          <a:p>
            <a:r>
              <a:rPr lang="hu-HU" b="1" dirty="0" smtClean="0"/>
              <a:t>Szekta sintó - </a:t>
            </a:r>
            <a:r>
              <a:rPr lang="hu-HU" dirty="0"/>
              <a:t>állami sintótól elkülönített</a:t>
            </a:r>
          </a:p>
        </p:txBody>
      </p:sp>
    </p:spTree>
    <p:extLst>
      <p:ext uri="{BB962C8B-B14F-4D97-AF65-F5344CB8AC3E}">
        <p14:creationId xmlns:p14="http://schemas.microsoft.com/office/powerpoint/2010/main" val="172048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sintó szentélyek</a:t>
            </a:r>
            <a:endParaRPr lang="de-DE" dirty="0"/>
          </a:p>
        </p:txBody>
      </p:sp>
      <p:pic>
        <p:nvPicPr>
          <p:cNvPr id="2050" name="Picture 2" descr="http://upload.wikimedia.org/wikipedia/commons/thumb/f/fa/Takami-yama%28Nara-Mie%29-03.jpg/375px-Takami-yama%28Nara-Mie%29-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5265" y="154750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effectLst/>
              </a:rPr>
              <a:t>Takami-hegyi (Nara-Mie) szentély</a:t>
            </a:r>
            <a:endParaRPr lang="de-DE" b="1" dirty="0"/>
          </a:p>
        </p:txBody>
      </p:sp>
      <p:pic>
        <p:nvPicPr>
          <p:cNvPr id="2052" name="Picture 4" descr="http://upload.wikimedia.org/wikipedia/commons/thumb/4/4b/Atsuta_Shrine_02.JPG/300px-Atsuta_Shrine_0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4" y="4304159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265" y="3837076"/>
            <a:ext cx="326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effectLst/>
              </a:rPr>
              <a:t>Acutai nagyszentély - NAGOJA  </a:t>
            </a:r>
            <a:endParaRPr lang="hu-HU" b="1" dirty="0">
              <a:effectLst/>
            </a:endParaRPr>
          </a:p>
        </p:txBody>
      </p:sp>
      <p:pic>
        <p:nvPicPr>
          <p:cNvPr id="2054" name="Picture 6" descr="http://upload.wikimedia.org/wikipedia/commons/6/69/Heianjingu_torii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26" y="4259157"/>
            <a:ext cx="2551665" cy="181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932040" y="3889825"/>
            <a:ext cx="326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effectLst/>
              </a:rPr>
              <a:t>Heian-szentély - KIOTO</a:t>
            </a:r>
            <a:endParaRPr lang="hu-HU" b="1" dirty="0">
              <a:effectLst/>
            </a:endParaRPr>
          </a:p>
        </p:txBody>
      </p:sp>
      <p:pic>
        <p:nvPicPr>
          <p:cNvPr id="2056" name="Picture 8" descr="IseShrine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727" y="1952336"/>
            <a:ext cx="2619699" cy="175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932040" y="1580597"/>
            <a:ext cx="326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effectLst/>
              </a:rPr>
              <a:t>Iszei nagyszentély - ISZE</a:t>
            </a:r>
            <a:endParaRPr lang="hu-H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048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Forrás: hu.wikipedia.org</a:t>
            </a:r>
          </a:p>
          <a:p>
            <a:r>
              <a:rPr lang="hu-HU" dirty="0" smtClean="0"/>
              <a:t>Készítette: Hercegh Kristóf, Solti Péter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131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Diavetítés a képernyőre (4:3 oldalarány)</PresentationFormat>
  <Paragraphs>43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 Theme</vt:lpstr>
      <vt:lpstr>神道</vt:lpstr>
      <vt:lpstr>A sintó története</vt:lpstr>
      <vt:lpstr>A sintó története II</vt:lpstr>
      <vt:lpstr>A sintó tanítása</vt:lpstr>
      <vt:lpstr>A sintó ünnepek, szertartások</vt:lpstr>
      <vt:lpstr>A sintó ünnepek, szertartások</vt:lpstr>
      <vt:lpstr>A sintó főbb ágai</vt:lpstr>
      <vt:lpstr>A sintó szentélyek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神道</dc:title>
  <dc:creator>Polonkai Emese</dc:creator>
  <cp:lastModifiedBy>M</cp:lastModifiedBy>
  <cp:revision>7</cp:revision>
  <dcterms:created xsi:type="dcterms:W3CDTF">2013-10-20T13:08:43Z</dcterms:created>
  <dcterms:modified xsi:type="dcterms:W3CDTF">2013-11-01T15:59:34Z</dcterms:modified>
</cp:coreProperties>
</file>