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lapértelmezett szakasz" id="{74EEC778-1152-4A50-BDEF-CDCE89748EE6}">
          <p14:sldIdLst>
            <p14:sldId id="256"/>
            <p14:sldId id="257"/>
            <p14:sldId id="261"/>
            <p14:sldId id="258"/>
            <p14:sldId id="260"/>
            <p14:sldId id="259"/>
            <p14:sldId id="262"/>
          </p14:sldIdLst>
        </p14:section>
        <p14:section name="Névtelen szakasz" id="{B33CB1CD-228F-4C0C-8F07-14C35C2689BA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21016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9967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5859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4573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6587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92332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51763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5949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6083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4133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60065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F71A-B9E9-48BB-B83C-84CEC9E26875}" type="datetimeFigureOut">
              <a:rPr lang="hu-HU" smtClean="0"/>
              <a:pPr/>
              <a:t>2013.10.24.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70A49-2298-4031-841F-C993C143445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6682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Transzszibériai</a:t>
            </a:r>
            <a:r>
              <a:rPr lang="hu-HU" dirty="0" smtClean="0"/>
              <a:t> vasút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1081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 tudnivalók: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Oroszország</a:t>
            </a:r>
          </a:p>
          <a:p>
            <a:r>
              <a:rPr lang="hu-HU" dirty="0" smtClean="0"/>
              <a:t>A világ leghosszabb vasúti útvonala</a:t>
            </a:r>
          </a:p>
          <a:p>
            <a:r>
              <a:rPr lang="hu-HU" dirty="0" smtClean="0"/>
              <a:t>Teljes hossza: 9288,2 km</a:t>
            </a:r>
          </a:p>
          <a:p>
            <a:r>
              <a:rPr lang="hu-HU" dirty="0" smtClean="0"/>
              <a:t>Kiinduló állomás: Moszkva</a:t>
            </a:r>
          </a:p>
          <a:p>
            <a:r>
              <a:rPr lang="hu-HU" dirty="0" smtClean="0"/>
              <a:t>Végállomás: Vlagyivosztok</a:t>
            </a:r>
          </a:p>
          <a:p>
            <a:r>
              <a:rPr lang="hu-HU" dirty="0" smtClean="0"/>
              <a:t>Széles nyomtávú, kétvágányú, villamosított (teljes hosszán)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0742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5071" y="406504"/>
            <a:ext cx="8798483" cy="59782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92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Építése: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1891.május 31. (Vlagyivosztok)</a:t>
            </a:r>
          </a:p>
          <a:p>
            <a:r>
              <a:rPr lang="hu-HU" dirty="0" smtClean="0"/>
              <a:t>1901. november 3.</a:t>
            </a:r>
          </a:p>
          <a:p>
            <a:r>
              <a:rPr lang="hu-HU" dirty="0" smtClean="0"/>
              <a:t>1903: vasútvonal megnyitásakor: </a:t>
            </a:r>
            <a:r>
              <a:rPr lang="hu-HU" dirty="0" err="1" smtClean="0"/>
              <a:t>Bajkál</a:t>
            </a:r>
            <a:r>
              <a:rPr lang="hu-HU" dirty="0" smtClean="0"/>
              <a:t> tónál komp</a:t>
            </a:r>
          </a:p>
          <a:p>
            <a:r>
              <a:rPr lang="hu-HU" dirty="0" smtClean="0"/>
              <a:t>1904: orosz-japán háború kezdetekor a befagyott tó jegére sínt építettek (lovak)</a:t>
            </a:r>
          </a:p>
          <a:p>
            <a:r>
              <a:rPr lang="hu-HU" dirty="0" smtClean="0"/>
              <a:t>1905: elkészült a tavat elkerülő szakasz</a:t>
            </a:r>
          </a:p>
          <a:p>
            <a:r>
              <a:rPr lang="hu-HU" dirty="0" smtClean="0"/>
              <a:t>1,5 milliárd arany rubelja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5726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9434" y="662959"/>
            <a:ext cx="7361083" cy="55355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58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útvonal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</a:t>
            </a:r>
            <a:r>
              <a:rPr lang="hu-HU" dirty="0" smtClean="0">
                <a:sym typeface="Wingdings" pitchFamily="2" charset="2"/>
              </a:rPr>
              <a:t>Ny 7000km</a:t>
            </a:r>
          </a:p>
          <a:p>
            <a:r>
              <a:rPr lang="hu-HU" dirty="0" smtClean="0">
                <a:sym typeface="Wingdings" pitchFamily="2" charset="2"/>
              </a:rPr>
              <a:t>ÉD 3500km</a:t>
            </a:r>
          </a:p>
          <a:p>
            <a:r>
              <a:rPr lang="hu-HU" dirty="0" smtClean="0"/>
              <a:t>8 időzónát keresztez</a:t>
            </a:r>
          </a:p>
          <a:p>
            <a:r>
              <a:rPr lang="hu-HU" dirty="0" smtClean="0"/>
              <a:t>87 város</a:t>
            </a:r>
          </a:p>
          <a:p>
            <a:r>
              <a:rPr lang="hu-HU" dirty="0" smtClean="0"/>
              <a:t>Oroszország expressz menetrend szerint:</a:t>
            </a:r>
          </a:p>
          <a:p>
            <a:pPr lvl="1"/>
            <a:r>
              <a:rPr lang="hu-HU" dirty="0" smtClean="0"/>
              <a:t> </a:t>
            </a:r>
            <a:r>
              <a:rPr lang="hu-HU" dirty="0" err="1" smtClean="0"/>
              <a:t>odaút</a:t>
            </a:r>
            <a:r>
              <a:rPr lang="hu-HU" dirty="0"/>
              <a:t>:</a:t>
            </a:r>
            <a:r>
              <a:rPr lang="hu-HU" dirty="0" smtClean="0"/>
              <a:t> 148 óra </a:t>
            </a:r>
          </a:p>
          <a:p>
            <a:pPr lvl="1"/>
            <a:r>
              <a:rPr lang="hu-HU" dirty="0" smtClean="0"/>
              <a:t>visszaút: 148 óra 27perc</a:t>
            </a:r>
          </a:p>
          <a:p>
            <a:r>
              <a:rPr lang="hu-HU" dirty="0" smtClean="0"/>
              <a:t>Az útvonal 16 jelentős folyót keresztez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5759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61421"/>
          </a:xfrm>
        </p:spPr>
        <p:txBody>
          <a:bodyPr>
            <a:normAutofit/>
          </a:bodyPr>
          <a:lstStyle/>
          <a:p>
            <a:r>
              <a:rPr lang="hu-HU" sz="2800" dirty="0" smtClean="0"/>
              <a:t>Források: </a:t>
            </a:r>
            <a:r>
              <a:rPr lang="hu-HU" sz="2800" dirty="0" err="1" smtClean="0"/>
              <a:t>Wikipédia</a:t>
            </a:r>
            <a:r>
              <a:rPr lang="hu-HU" sz="2800" dirty="0" smtClean="0"/>
              <a:t>, </a:t>
            </a:r>
            <a:r>
              <a:rPr lang="hu-HU" sz="2800" dirty="0" err="1" smtClean="0"/>
              <a:t>Google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Készítette: Bors Luca, </a:t>
            </a:r>
            <a:r>
              <a:rPr lang="hu-HU" sz="2800" dirty="0" err="1" smtClean="0"/>
              <a:t>Bek</a:t>
            </a:r>
            <a:r>
              <a:rPr lang="hu-HU" sz="2800" dirty="0" err="1"/>
              <a:t>-</a:t>
            </a:r>
            <a:r>
              <a:rPr lang="hu-HU" sz="2800" dirty="0" err="1" smtClean="0"/>
              <a:t>Balla</a:t>
            </a:r>
            <a:r>
              <a:rPr lang="hu-HU" sz="2800" dirty="0" smtClean="0"/>
              <a:t> Lili</a:t>
            </a:r>
            <a:endParaRPr lang="hu-HU" sz="2800" dirty="0"/>
          </a:p>
        </p:txBody>
      </p:sp>
    </p:spTree>
    <p:extLst>
      <p:ext uri="{BB962C8B-B14F-4D97-AF65-F5344CB8AC3E}">
        <p14:creationId xmlns="" xmlns:p14="http://schemas.microsoft.com/office/powerpoint/2010/main" val="40484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120</Words>
  <Application>Microsoft Office PowerPoint</Application>
  <PresentationFormat>Egyéni</PresentationFormat>
  <Paragraphs>26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Transzszibériai vasút</vt:lpstr>
      <vt:lpstr>Fontos tudnivalók:</vt:lpstr>
      <vt:lpstr>3. dia</vt:lpstr>
      <vt:lpstr>Építése:</vt:lpstr>
      <vt:lpstr>5. dia</vt:lpstr>
      <vt:lpstr>Az útvonal</vt:lpstr>
      <vt:lpstr>Források: Wikipédia, Google  Készítette: Bors Luca, Bek-Balla Lili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Transszibériai expressz</dc:title>
  <dc:creator>Mózes Éva</dc:creator>
  <cp:lastModifiedBy>Attila</cp:lastModifiedBy>
  <cp:revision>12</cp:revision>
  <dcterms:created xsi:type="dcterms:W3CDTF">2013-10-16T15:01:18Z</dcterms:created>
  <dcterms:modified xsi:type="dcterms:W3CDTF">2013-10-24T14:35:24Z</dcterms:modified>
</cp:coreProperties>
</file>