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Lekerekített téglalap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73B9-8A1D-4D7B-B1E6-54BAE8D16C91}" type="datetimeFigureOut">
              <a:rPr lang="hu-HU" smtClean="0"/>
              <a:t>2013.10.21.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FE4A6E6-E764-486C-8235-F40A304E4CBA}" type="slidenum">
              <a:rPr lang="hu-HU" smtClean="0"/>
              <a:t>‹#›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73B9-8A1D-4D7B-B1E6-54BAE8D16C91}" type="datetimeFigureOut">
              <a:rPr lang="hu-HU" smtClean="0"/>
              <a:t>2013.10.21.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A6E6-E764-486C-8235-F40A304E4CB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73B9-8A1D-4D7B-B1E6-54BAE8D16C91}" type="datetimeFigureOut">
              <a:rPr lang="hu-HU" smtClean="0"/>
              <a:t>2013.10.21.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A6E6-E764-486C-8235-F40A304E4CB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73B9-8A1D-4D7B-B1E6-54BAE8D16C91}" type="datetimeFigureOut">
              <a:rPr lang="hu-HU" smtClean="0"/>
              <a:t>2013.10.21.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A6E6-E764-486C-8235-F40A304E4CBA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Lekerekített téglalap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73B9-8A1D-4D7B-B1E6-54BAE8D16C91}" type="datetimeFigureOut">
              <a:rPr lang="hu-HU" smtClean="0"/>
              <a:t>2013.10.21.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7" name="Téglalap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FE4A6E6-E764-486C-8235-F40A304E4CBA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73B9-8A1D-4D7B-B1E6-54BAE8D16C91}" type="datetimeFigureOut">
              <a:rPr lang="hu-HU" smtClean="0"/>
              <a:t>2013.10.21.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A6E6-E764-486C-8235-F40A304E4CBA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73B9-8A1D-4D7B-B1E6-54BAE8D16C91}" type="datetimeFigureOut">
              <a:rPr lang="hu-HU" smtClean="0"/>
              <a:t>2013.10.21.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A6E6-E764-486C-8235-F40A304E4CBA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73B9-8A1D-4D7B-B1E6-54BAE8D16C91}" type="datetimeFigureOut">
              <a:rPr lang="hu-HU" smtClean="0"/>
              <a:t>2013.10.21.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A6E6-E764-486C-8235-F40A304E4CB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73B9-8A1D-4D7B-B1E6-54BAE8D16C91}" type="datetimeFigureOut">
              <a:rPr lang="hu-HU" smtClean="0"/>
              <a:t>2013.10.21.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A6E6-E764-486C-8235-F40A304E4CB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Lekerekített téglalap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73B9-8A1D-4D7B-B1E6-54BAE8D16C91}" type="datetimeFigureOut">
              <a:rPr lang="hu-HU" smtClean="0"/>
              <a:t>2013.10.21.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A6E6-E764-486C-8235-F40A304E4CBA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73B9-8A1D-4D7B-B1E6-54BAE8D16C91}" type="datetimeFigureOut">
              <a:rPr lang="hu-HU" smtClean="0"/>
              <a:t>2013.10.21.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FE4A6E6-E764-486C-8235-F40A304E4CBA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églalap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églalap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Lekerekített téglalap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D7E73B9-8A1D-4D7B-B1E6-54BAE8D16C91}" type="datetimeFigureOut">
              <a:rPr lang="hu-HU" smtClean="0"/>
              <a:t>2013.10.21.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FE4A6E6-E764-486C-8235-F40A304E4CBA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//upload.wikimedia.org/wikipedia/commons/3/31/Taiga.pn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75656" y="1628800"/>
            <a:ext cx="5832648" cy="908720"/>
          </a:xfrm>
        </p:spPr>
        <p:txBody>
          <a:bodyPr/>
          <a:lstStyle/>
          <a:p>
            <a:r>
              <a:rPr lang="hu-HU" dirty="0" smtClean="0"/>
              <a:t>Tajga</a:t>
            </a:r>
            <a:endParaRPr lang="hu-HU" dirty="0"/>
          </a:p>
        </p:txBody>
      </p:sp>
      <p:pic>
        <p:nvPicPr>
          <p:cNvPr id="60418" name="Picture 2" descr="Fájl:Taig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140968"/>
            <a:ext cx="6696744" cy="3331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Általános tudnivalók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>
                <a:latin typeface="Comic Sans MS" pitchFamily="66" charset="0"/>
              </a:rPr>
              <a:t>A Tajga egyrészt egy éghajlati öv, amit másképp hideg-mérsékelt övnek is hívnak. </a:t>
            </a:r>
          </a:p>
          <a:p>
            <a:r>
              <a:rPr lang="hu-HU" sz="2000" dirty="0" smtClean="0">
                <a:latin typeface="Comic Sans MS" pitchFamily="66" charset="0"/>
              </a:rPr>
              <a:t>Másrészt és növénytársulás is, döntően kis fajszámú tűlevelű erdő.</a:t>
            </a:r>
          </a:p>
          <a:p>
            <a:r>
              <a:rPr lang="hu-HU" sz="2000" dirty="0" smtClean="0">
                <a:latin typeface="Comic Sans MS" pitchFamily="66" charset="0"/>
              </a:rPr>
              <a:t>Emellett a világ legnagyobb szárazföldi élőközössége.</a:t>
            </a:r>
          </a:p>
          <a:p>
            <a:pPr>
              <a:buNone/>
            </a:pPr>
            <a:endParaRPr lang="hu-HU" sz="2400" dirty="0">
              <a:latin typeface="Comic Sans MS" pitchFamily="66" charset="0"/>
            </a:endParaRPr>
          </a:p>
        </p:txBody>
      </p:sp>
      <p:pic>
        <p:nvPicPr>
          <p:cNvPr id="4" name="Kép 3" descr="Picea_mariana_tai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501008"/>
            <a:ext cx="4248472" cy="279266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868144" y="400506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mic Sans MS" pitchFamily="66" charset="0"/>
              </a:rPr>
              <a:t>Alaszkai tajga</a:t>
            </a:r>
            <a:endParaRPr lang="hu-H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Talaj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>
                <a:latin typeface="Comic Sans MS" pitchFamily="66" charset="0"/>
              </a:rPr>
              <a:t>A Tajga talajaiban többnyire kevés a tápanyag.</a:t>
            </a:r>
          </a:p>
          <a:p>
            <a:r>
              <a:rPr lang="hu-HU" sz="2000" dirty="0" smtClean="0">
                <a:latin typeface="Comic Sans MS" pitchFamily="66" charset="0"/>
              </a:rPr>
              <a:t>Az ottani nedves, hűvös időjárás miatt a mohák jól érzik magukat a földön.</a:t>
            </a:r>
          </a:p>
          <a:p>
            <a:r>
              <a:rPr lang="hu-HU" sz="2000" dirty="0" smtClean="0">
                <a:latin typeface="Comic Sans MS" pitchFamily="66" charset="0"/>
              </a:rPr>
              <a:t>Kevés benne a humusz, mert:</a:t>
            </a:r>
          </a:p>
          <a:p>
            <a:pPr>
              <a:buNone/>
            </a:pPr>
            <a:r>
              <a:rPr lang="hu-HU" sz="2000" dirty="0" smtClean="0">
                <a:latin typeface="Comic Sans MS" pitchFamily="66" charset="0"/>
              </a:rPr>
              <a:t>	</a:t>
            </a:r>
            <a:r>
              <a:rPr lang="hu-HU" sz="2000" dirty="0" smtClean="0">
                <a:latin typeface="Comic Sans MS" pitchFamily="66" charset="0"/>
              </a:rPr>
              <a:t>			az avar utánpótlása lassú</a:t>
            </a:r>
          </a:p>
          <a:p>
            <a:pPr>
              <a:buNone/>
            </a:pPr>
            <a:r>
              <a:rPr lang="hu-HU" sz="2000" dirty="0" smtClean="0">
                <a:latin typeface="Comic Sans MS" pitchFamily="66" charset="0"/>
              </a:rPr>
              <a:t>	</a:t>
            </a:r>
            <a:r>
              <a:rPr lang="hu-HU" sz="2000" dirty="0" smtClean="0">
                <a:latin typeface="Comic Sans MS" pitchFamily="66" charset="0"/>
              </a:rPr>
              <a:t>			a viaszos tűlevelek lassan bomlanak le.</a:t>
            </a:r>
            <a:endParaRPr lang="hu-HU" sz="2000" dirty="0">
              <a:latin typeface="Comic Sans MS" pitchFamily="66" charset="0"/>
            </a:endParaRPr>
          </a:p>
        </p:txBody>
      </p:sp>
      <p:pic>
        <p:nvPicPr>
          <p:cNvPr id="4" name="Kép 3" descr="szovat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645024"/>
            <a:ext cx="4104456" cy="2979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smtClean="0"/>
              <a:t>Növény és állatvilág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>
                <a:latin typeface="Comic Sans MS" pitchFamily="66" charset="0"/>
              </a:rPr>
              <a:t>A tajga lombkorona szintje zárt, ezért a cserje és a gyepszint fejletlen, viszont a mohaszint akár a 30-40 cm-t is elérheti.</a:t>
            </a:r>
          </a:p>
          <a:p>
            <a:r>
              <a:rPr lang="hu-HU" sz="2000" dirty="0" smtClean="0">
                <a:latin typeface="Comic Sans MS" pitchFamily="66" charset="0"/>
              </a:rPr>
              <a:t>A tajga sok nagytestű, növényevő állatnak, mint például a rénszarvas, és kisebb rágcsálóknak az otthona. Emellett persze vannak medvék, farkasok és egyéb ragadozó állatok, de még madarak is.</a:t>
            </a:r>
          </a:p>
          <a:p>
            <a:r>
              <a:rPr lang="hu-HU" sz="2000" dirty="0" smtClean="0">
                <a:latin typeface="Comic Sans MS" pitchFamily="66" charset="0"/>
              </a:rPr>
              <a:t>Van számos olyan faj, ami kihalóban van. Ilyen például a </a:t>
            </a:r>
            <a:r>
              <a:rPr lang="hu-HU" sz="2000" dirty="0" err="1" smtClean="0">
                <a:latin typeface="Comic Sans MS" pitchFamily="66" charset="0"/>
              </a:rPr>
              <a:t>Karibu</a:t>
            </a:r>
            <a:r>
              <a:rPr lang="hu-HU" sz="2000" dirty="0" smtClean="0">
                <a:latin typeface="Comic Sans MS" pitchFamily="66" charset="0"/>
              </a:rPr>
              <a:t> (egyfajta rénszarvas), a </a:t>
            </a:r>
            <a:r>
              <a:rPr lang="hu-HU" sz="2000" dirty="0" err="1" smtClean="0">
                <a:latin typeface="Comic Sans MS" pitchFamily="66" charset="0"/>
              </a:rPr>
              <a:t>grizzly</a:t>
            </a:r>
            <a:r>
              <a:rPr lang="hu-HU" sz="2000" dirty="0" smtClean="0">
                <a:latin typeface="Comic Sans MS" pitchFamily="66" charset="0"/>
              </a:rPr>
              <a:t> medve, és az </a:t>
            </a:r>
            <a:r>
              <a:rPr lang="hu-HU" sz="2000" dirty="0" smtClean="0">
                <a:latin typeface="Comic Sans MS" pitchFamily="66" charset="0"/>
              </a:rPr>
              <a:t>újvilági </a:t>
            </a:r>
            <a:r>
              <a:rPr lang="hu-HU" sz="2000" dirty="0" smtClean="0">
                <a:latin typeface="Comic Sans MS" pitchFamily="66" charset="0"/>
              </a:rPr>
              <a:t>rozsomák (menyétfélék családja).</a:t>
            </a:r>
            <a:endParaRPr lang="hu-HU" sz="2000" dirty="0">
              <a:latin typeface="Comic Sans MS" pitchFamily="66" charset="0"/>
            </a:endParaRPr>
          </a:p>
        </p:txBody>
      </p:sp>
      <p:pic>
        <p:nvPicPr>
          <p:cNvPr id="4" name="Kép 3" descr="799px-Gulo_gulo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7656" y="4532836"/>
            <a:ext cx="3096344" cy="2325164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923928" y="648866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mic Sans MS" pitchFamily="66" charset="0"/>
              </a:rPr>
              <a:t>Újvilági rozsomák</a:t>
            </a:r>
            <a:endParaRPr lang="hu-HU" dirty="0">
              <a:latin typeface="Comic Sans MS" pitchFamily="66" charset="0"/>
            </a:endParaRPr>
          </a:p>
        </p:txBody>
      </p:sp>
      <p:pic>
        <p:nvPicPr>
          <p:cNvPr id="7" name="Kép 6" descr="800px-Grizzlybears_ChrisServheenUSFW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19432"/>
            <a:ext cx="3203848" cy="2138568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3203848" y="4941168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latin typeface="Comic Sans MS" pitchFamily="66" charset="0"/>
              </a:rPr>
              <a:t>Grizzly</a:t>
            </a:r>
            <a:r>
              <a:rPr lang="hu-HU" dirty="0" smtClean="0">
                <a:latin typeface="Comic Sans MS" pitchFamily="66" charset="0"/>
              </a:rPr>
              <a:t> medvék </a:t>
            </a:r>
            <a:endParaRPr lang="hu-H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>
                <a:latin typeface="Comic Sans MS" pitchFamily="66" charset="0"/>
              </a:rPr>
              <a:t>Források:</a:t>
            </a:r>
          </a:p>
          <a:p>
            <a:pPr>
              <a:buNone/>
            </a:pPr>
            <a:r>
              <a:rPr lang="hu-HU" dirty="0" err="1" smtClean="0">
                <a:latin typeface="Comic Sans MS" pitchFamily="66" charset="0"/>
              </a:rPr>
              <a:t>Wikipédia</a:t>
            </a:r>
            <a:endParaRPr lang="hu-HU" dirty="0" smtClean="0">
              <a:latin typeface="Comic Sans MS" pitchFamily="66" charset="0"/>
            </a:endParaRPr>
          </a:p>
          <a:p>
            <a:pPr>
              <a:buNone/>
            </a:pPr>
            <a:endParaRPr lang="hu-HU" dirty="0" smtClean="0">
              <a:latin typeface="Comic Sans MS" pitchFamily="66" charset="0"/>
            </a:endParaRPr>
          </a:p>
          <a:p>
            <a:pPr>
              <a:buNone/>
            </a:pPr>
            <a:r>
              <a:rPr lang="hu-HU" dirty="0" smtClean="0">
                <a:latin typeface="Comic Sans MS" pitchFamily="66" charset="0"/>
              </a:rPr>
              <a:t>Köszönjük a figyelmet!</a:t>
            </a:r>
            <a:endParaRPr lang="hu-HU" dirty="0">
              <a:latin typeface="Comic Sans MS" pitchFamily="66" charset="0"/>
            </a:endParaRPr>
          </a:p>
        </p:txBody>
      </p:sp>
      <p:pic>
        <p:nvPicPr>
          <p:cNvPr id="4" name="Kép 3" descr="Picea_glauca_tai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429000"/>
            <a:ext cx="4810251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észvény">
  <a:themeElements>
    <a:clrScheme name="Részvén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észvén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Részvén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51</TotalTime>
  <Words>170</Words>
  <Application>Microsoft Office PowerPoint</Application>
  <PresentationFormat>Diavetítés a képernyőre (4:3 oldalarány)</PresentationFormat>
  <Paragraphs>22</Paragraphs>
  <Slides>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Részvény</vt:lpstr>
      <vt:lpstr>Tajga</vt:lpstr>
      <vt:lpstr>Általános tudnivalók</vt:lpstr>
      <vt:lpstr>Talaj</vt:lpstr>
      <vt:lpstr>Növény és állatvilág</vt:lpstr>
      <vt:lpstr>5.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Tajga</dc:title>
  <dc:creator>Hana</dc:creator>
  <cp:lastModifiedBy>Hana</cp:lastModifiedBy>
  <cp:revision>6</cp:revision>
  <dcterms:created xsi:type="dcterms:W3CDTF">2013-10-21T13:07:14Z</dcterms:created>
  <dcterms:modified xsi:type="dcterms:W3CDTF">2013-10-21T13:58:25Z</dcterms:modified>
</cp:coreProperties>
</file>