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A5C1-5906-4410-B328-A3AC9CE4C5E8}" type="datetimeFigureOut">
              <a:rPr lang="hu-HU" smtClean="0"/>
              <a:pPr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A0E6-4F7B-432D-8FFD-A31E1B2132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A tundra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ájl:800px-Map-Tund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424936" cy="389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a tundra? Általános tudnivalók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 fő típus:</a:t>
            </a:r>
          </a:p>
          <a:p>
            <a:pPr lvl="2"/>
            <a:r>
              <a:rPr lang="hu-HU" dirty="0" smtClean="0"/>
              <a:t>Sarkvidéki</a:t>
            </a:r>
          </a:p>
          <a:p>
            <a:pPr lvl="2"/>
            <a:r>
              <a:rPr lang="hu-HU" dirty="0" smtClean="0"/>
              <a:t>Hegyvidéki</a:t>
            </a:r>
          </a:p>
          <a:p>
            <a:r>
              <a:rPr lang="hu-HU" dirty="0" smtClean="0"/>
              <a:t>Globális felmelegedés</a:t>
            </a:r>
          </a:p>
          <a:p>
            <a:r>
              <a:rPr lang="hu-HU" dirty="0" smtClean="0"/>
              <a:t>Időjárás: </a:t>
            </a:r>
          </a:p>
          <a:p>
            <a:pPr lvl="2"/>
            <a:r>
              <a:rPr lang="hu-HU" dirty="0" smtClean="0"/>
              <a:t>Hőmérséklet: mindig +10 C fok alatt, télen -30/-40 C fok</a:t>
            </a:r>
          </a:p>
          <a:p>
            <a:pPr lvl="2"/>
            <a:r>
              <a:rPr lang="hu-HU" dirty="0" smtClean="0"/>
              <a:t>Csapadék: 60-300 mm</a:t>
            </a:r>
          </a:p>
          <a:p>
            <a:r>
              <a:rPr lang="hu-HU" dirty="0" smtClean="0"/>
              <a:t>Örökfagy (talaj, szél)</a:t>
            </a:r>
            <a:endParaRPr lang="hu-HU" dirty="0"/>
          </a:p>
        </p:txBody>
      </p:sp>
      <p:pic>
        <p:nvPicPr>
          <p:cNvPr id="4" name="Picture 2" descr="http://upload.wikimedia.org/wikipedia/commons/6/67/Tundra_looking_south_toward_Brooks_Range,_Al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03693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cinto.hu/files/imagecache/Slide/reszletes/11_oszi_bucsu_05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24470" cy="3168352"/>
          </a:xfrm>
          <a:prstGeom prst="rect">
            <a:avLst/>
          </a:prstGeom>
          <a:noFill/>
        </p:spPr>
      </p:pic>
      <p:pic>
        <p:nvPicPr>
          <p:cNvPr id="16394" name="Picture 10" descr="http://csodabogyo.lapunk.hu/tarhely/csodabogyo/kepek/frozen_tundra_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48472" cy="2832315"/>
          </a:xfrm>
          <a:prstGeom prst="rect">
            <a:avLst/>
          </a:prstGeom>
          <a:noFill/>
        </p:spPr>
      </p:pic>
      <p:pic>
        <p:nvPicPr>
          <p:cNvPr id="16398" name="Picture 14" descr="http://rilke11.edublogs.org/files/2009/03/17hannahfrostytundra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450" y="362241"/>
            <a:ext cx="4185022" cy="3138767"/>
          </a:xfrm>
          <a:prstGeom prst="rect">
            <a:avLst/>
          </a:prstGeom>
          <a:noFill/>
        </p:spPr>
      </p:pic>
      <p:pic>
        <p:nvPicPr>
          <p:cNvPr id="16400" name="Picture 16" descr="http://andimanwno.files.wordpress.com/2009/02/musko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719" y="3645024"/>
            <a:ext cx="427972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 a tundrán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Növényvilág:</a:t>
            </a:r>
          </a:p>
          <a:p>
            <a:pPr lvl="2"/>
            <a:r>
              <a:rPr lang="hu-HU" dirty="0" err="1" smtClean="0"/>
              <a:t>Kb</a:t>
            </a:r>
            <a:r>
              <a:rPr lang="hu-HU" dirty="0" smtClean="0"/>
              <a:t> 2000 növényfaj (mohák, zuzmók, lágyszárúak)</a:t>
            </a:r>
          </a:p>
          <a:p>
            <a:pPr lvl="4"/>
            <a:r>
              <a:rPr lang="hu-HU" dirty="0" smtClean="0"/>
              <a:t>Törpecserje (</a:t>
            </a:r>
            <a:r>
              <a:rPr lang="hu-HU" dirty="0" err="1" smtClean="0"/>
              <a:t>max</a:t>
            </a:r>
            <a:r>
              <a:rPr lang="hu-HU" dirty="0" smtClean="0"/>
              <a:t> 1m)</a:t>
            </a:r>
          </a:p>
          <a:p>
            <a:r>
              <a:rPr lang="hu-HU" dirty="0" smtClean="0"/>
              <a:t>Állatvilága:</a:t>
            </a:r>
          </a:p>
          <a:p>
            <a:pPr lvl="2"/>
            <a:r>
              <a:rPr lang="hu-HU" dirty="0" err="1" smtClean="0"/>
              <a:t>Kb</a:t>
            </a:r>
            <a:r>
              <a:rPr lang="hu-HU" dirty="0" smtClean="0"/>
              <a:t> 50 emlősfaj (pézsmatulok, sarki róka, sarki nyúl)</a:t>
            </a:r>
          </a:p>
          <a:p>
            <a:pPr lvl="2"/>
            <a:r>
              <a:rPr lang="hu-HU" dirty="0" smtClean="0"/>
              <a:t>Ritkák: nagyemlős, nem költöző madarak</a:t>
            </a:r>
            <a:endParaRPr lang="hu-HU" dirty="0" smtClean="0">
              <a:sym typeface="Wingdings" pitchFamily="2" charset="2"/>
            </a:endParaRPr>
          </a:p>
          <a:p>
            <a:pPr lvl="2"/>
            <a:r>
              <a:rPr lang="hu-HU" dirty="0" smtClean="0">
                <a:sym typeface="Wingdings" pitchFamily="2" charset="2"/>
              </a:rPr>
              <a:t>Melegebb évszak: rágcsálók, madarak ezrei, rovarok, rénszarvasok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Picture 6" descr="http://upload.wikimedia.org/wikipedia/commons/thumb/5/53/Clangula_hyemalis_Hokkaido25.jpg/800px-Clangula_hyemalis_Hokkaido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29201"/>
            <a:ext cx="2088232" cy="1412167"/>
          </a:xfrm>
          <a:prstGeom prst="rect">
            <a:avLst/>
          </a:prstGeom>
          <a:noFill/>
        </p:spPr>
      </p:pic>
      <p:pic>
        <p:nvPicPr>
          <p:cNvPr id="5" name="Picture 12" descr="http://csodabogyo.lapunk.hu/tarhely/csodabogyo/kepek/tundra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65078"/>
            <a:ext cx="1970691" cy="1476290"/>
          </a:xfrm>
          <a:prstGeom prst="rect">
            <a:avLst/>
          </a:prstGeom>
          <a:noFill/>
        </p:spPr>
      </p:pic>
      <p:pic>
        <p:nvPicPr>
          <p:cNvPr id="3074" name="Picture 2" descr="http://cms.sulinet.hu/get/d/ec1a0787-372e-4aee-b8a6-4188904d1034/1/7/b/Normal/hihe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5301208"/>
            <a:ext cx="2051720" cy="143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upload.wikimedia.org/wikipedia/commons/thumb/5/5d/Greenland_scoresby-sydkapp_hg.jpg/1280px-Greenland_scoresby-sydkapp_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56" y="494674"/>
            <a:ext cx="787287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Források: </a:t>
            </a:r>
            <a:r>
              <a:rPr lang="hu-HU" dirty="0" err="1" smtClean="0"/>
              <a:t>wikipédia</a:t>
            </a:r>
            <a:r>
              <a:rPr lang="hu-HU" dirty="0" smtClean="0"/>
              <a:t>, </a:t>
            </a:r>
            <a:r>
              <a:rPr lang="hu-HU" smtClean="0"/>
              <a:t>diverziti.hu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Készítette: Fischer Blanka és Bors Luca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102</Words>
  <Application>Microsoft Office PowerPoint</Application>
  <PresentationFormat>Diavetítés a képernyőre (4:3 oldalarány)</PresentationFormat>
  <Paragraphs>19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 A tundra</vt:lpstr>
      <vt:lpstr>2. dia</vt:lpstr>
      <vt:lpstr>Mi a tundra? Általános tudnivalók</vt:lpstr>
      <vt:lpstr>4. dia</vt:lpstr>
      <vt:lpstr>Élet a tundrán</vt:lpstr>
      <vt:lpstr>6. dia</vt:lpstr>
      <vt:lpstr>Források: wikipédia, diverziti.hu Készítette: Fischer Blanka és Bors Luca</vt:lpstr>
    </vt:vector>
  </TitlesOfParts>
  <Company>PPKE BTK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</dc:title>
  <dc:creator>luca</dc:creator>
  <cp:lastModifiedBy>Attila</cp:lastModifiedBy>
  <cp:revision>16</cp:revision>
  <dcterms:created xsi:type="dcterms:W3CDTF">2013-10-21T15:52:35Z</dcterms:created>
  <dcterms:modified xsi:type="dcterms:W3CDTF">2013-10-24T14:36:07Z</dcterms:modified>
</cp:coreProperties>
</file>