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6" r:id="rId7"/>
    <p:sldId id="263" r:id="rId8"/>
    <p:sldId id="264" r:id="rId9"/>
    <p:sldId id="267" r:id="rId10"/>
    <p:sldId id="261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8A05-77DF-4C87-B59D-305265F63AE9}" type="datetimeFigureOut">
              <a:rPr lang="hu-HU" smtClean="0"/>
              <a:pPr/>
              <a:t>2013.11.03.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64A3-2924-4755-B74E-8F6E97D1988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8A05-77DF-4C87-B59D-305265F63AE9}" type="datetimeFigureOut">
              <a:rPr lang="hu-HU" smtClean="0"/>
              <a:pPr/>
              <a:t>2013.11.03.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64A3-2924-4755-B74E-8F6E97D1988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8A05-77DF-4C87-B59D-305265F63AE9}" type="datetimeFigureOut">
              <a:rPr lang="hu-HU" smtClean="0"/>
              <a:pPr/>
              <a:t>2013.11.03.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64A3-2924-4755-B74E-8F6E97D1988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8A05-77DF-4C87-B59D-305265F63AE9}" type="datetimeFigureOut">
              <a:rPr lang="hu-HU" smtClean="0"/>
              <a:pPr/>
              <a:t>2013.11.03.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64A3-2924-4755-B74E-8F6E97D1988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8A05-77DF-4C87-B59D-305265F63AE9}" type="datetimeFigureOut">
              <a:rPr lang="hu-HU" smtClean="0"/>
              <a:pPr/>
              <a:t>2013.11.03.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64A3-2924-4755-B74E-8F6E97D1988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8A05-77DF-4C87-B59D-305265F63AE9}" type="datetimeFigureOut">
              <a:rPr lang="hu-HU" smtClean="0"/>
              <a:pPr/>
              <a:t>2013.11.03.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64A3-2924-4755-B74E-8F6E97D1988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8A05-77DF-4C87-B59D-305265F63AE9}" type="datetimeFigureOut">
              <a:rPr lang="hu-HU" smtClean="0"/>
              <a:pPr/>
              <a:t>2013.11.03.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64A3-2924-4755-B74E-8F6E97D1988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8A05-77DF-4C87-B59D-305265F63AE9}" type="datetimeFigureOut">
              <a:rPr lang="hu-HU" smtClean="0"/>
              <a:pPr/>
              <a:t>2013.11.03.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64A3-2924-4755-B74E-8F6E97D1988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8A05-77DF-4C87-B59D-305265F63AE9}" type="datetimeFigureOut">
              <a:rPr lang="hu-HU" smtClean="0"/>
              <a:pPr/>
              <a:t>2013.11.03.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64A3-2924-4755-B74E-8F6E97D1988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8A05-77DF-4C87-B59D-305265F63AE9}" type="datetimeFigureOut">
              <a:rPr lang="hu-HU" smtClean="0"/>
              <a:pPr/>
              <a:t>2013.11.03.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64A3-2924-4755-B74E-8F6E97D1988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8A05-77DF-4C87-B59D-305265F63AE9}" type="datetimeFigureOut">
              <a:rPr lang="hu-HU" smtClean="0"/>
              <a:pPr/>
              <a:t>2013.11.03.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64A3-2924-4755-B74E-8F6E97D1988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D8A05-77DF-4C87-B59D-305265F63AE9}" type="datetimeFigureOut">
              <a:rPr lang="hu-HU" smtClean="0"/>
              <a:pPr/>
              <a:t>2013.11.03.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A64A3-2924-4755-B74E-8F6E97D1988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youtube.com/watch?v=YaCQxVKZ5u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www.youtube.com/watch?v=kPUc7w3G-WM&amp;feature=youtube_gdata_player" TargetMode="External"/><Relationship Id="rId7" Type="http://schemas.openxmlformats.org/officeDocument/2006/relationships/image" Target="../media/image10.jpeg"/><Relationship Id="rId2" Type="http://schemas.openxmlformats.org/officeDocument/2006/relationships/hyperlink" Target="http://www.youtube.com/watch?v=sip5T87Rbqg&amp;feature=youtube_gdata_playe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www.youtube.com/watch?v=cTgggd3IlEc&amp;feature=youtube_gdata_playe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youtube.com/watch?v=t6o-n7c1UIQ&amp;feature=youtube_gdata_playe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60yKoqrXuo4" TargetMode="External"/><Relationship Id="rId3" Type="http://schemas.openxmlformats.org/officeDocument/2006/relationships/hyperlink" Target="http://www.youtube.com/watch?v=AuGmctI8Gc4" TargetMode="External"/><Relationship Id="rId7" Type="http://schemas.openxmlformats.org/officeDocument/2006/relationships/hyperlink" Target="http://www.youtube.com/watch?v=SXXK4P2Ogs0" TargetMode="External"/><Relationship Id="rId2" Type="http://schemas.openxmlformats.org/officeDocument/2006/relationships/hyperlink" Target="http://www.youtube.com/watch?v=0DwuXAbyGi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MuQcRYbaSZE&amp;list=PL49074A4E1EE8D43" TargetMode="External"/><Relationship Id="rId5" Type="http://schemas.openxmlformats.org/officeDocument/2006/relationships/hyperlink" Target="http://www.youtube.com/watch?v=UadD_rc6Dk8" TargetMode="External"/><Relationship Id="rId10" Type="http://schemas.openxmlformats.org/officeDocument/2006/relationships/hyperlink" Target="http://www.youtube.com/watch?v=m2_BdwWq1KQ" TargetMode="External"/><Relationship Id="rId4" Type="http://schemas.openxmlformats.org/officeDocument/2006/relationships/hyperlink" Target="http://www.youtube.com/watch?v=cGN50vL3OaA" TargetMode="External"/><Relationship Id="rId9" Type="http://schemas.openxmlformats.org/officeDocument/2006/relationships/hyperlink" Target="http://www.youtube.com/watch?v=Iz6UkAzWKY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Ázsia zenéje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 sokszínűség dallamai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3284984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Készítette: </a:t>
            </a:r>
            <a:br>
              <a:rPr lang="hu-HU" dirty="0" smtClean="0"/>
            </a:br>
            <a:r>
              <a:rPr lang="hu-HU" dirty="0" smtClean="0"/>
              <a:t>Bors Luca, Balló Julcsi, Molnár Csilla</a:t>
            </a:r>
            <a:br>
              <a:rPr lang="hu-HU" dirty="0" smtClean="0"/>
            </a:br>
            <a:r>
              <a:rPr lang="hu-HU" dirty="0" smtClean="0"/>
              <a:t>Források:</a:t>
            </a:r>
            <a:br>
              <a:rPr lang="hu-HU" dirty="0" smtClean="0"/>
            </a:br>
            <a:r>
              <a:rPr lang="hu-HU" dirty="0" err="1" smtClean="0"/>
              <a:t>wiki</a:t>
            </a:r>
            <a:r>
              <a:rPr lang="hu-HU" dirty="0" smtClean="0"/>
              <a:t>,</a:t>
            </a:r>
            <a:r>
              <a:rPr lang="hu-HU" dirty="0" err="1" smtClean="0"/>
              <a:t>youtube</a:t>
            </a:r>
            <a:r>
              <a:rPr lang="hu-HU" dirty="0" smtClean="0"/>
              <a:t>,</a:t>
            </a:r>
            <a:r>
              <a:rPr lang="hu-HU" dirty="0" err="1" smtClean="0"/>
              <a:t>japanfelderítő.hu</a:t>
            </a:r>
            <a:r>
              <a:rPr lang="hu-HU" dirty="0" smtClean="0"/>
              <a:t>, </a:t>
            </a:r>
            <a:r>
              <a:rPr lang="hu-HU" dirty="0" err="1" smtClean="0"/>
              <a:t>metapedia</a:t>
            </a:r>
            <a:r>
              <a:rPr lang="hu-HU" dirty="0" smtClean="0"/>
              <a:t>,</a:t>
            </a:r>
            <a:r>
              <a:rPr lang="hu-HU" dirty="0" err="1" smtClean="0"/>
              <a:t>mommo.hu</a:t>
            </a:r>
            <a:r>
              <a:rPr lang="hu-HU" dirty="0" smtClean="0"/>
              <a:t>,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Ázsiai zene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/>
          </a:bodyPr>
          <a:lstStyle/>
          <a:p>
            <a:r>
              <a:rPr lang="hu-HU" dirty="0" smtClean="0"/>
              <a:t>Összefoglaló:</a:t>
            </a:r>
          </a:p>
          <a:p>
            <a:pPr lvl="2"/>
            <a:r>
              <a:rPr lang="hu-HU" dirty="0" smtClean="0">
                <a:solidFill>
                  <a:srgbClr val="CC3399"/>
                </a:solidFill>
              </a:rPr>
              <a:t>Közép-ázsiai zene </a:t>
            </a:r>
            <a:r>
              <a:rPr lang="hu-HU" dirty="0" smtClean="0"/>
              <a:t>(török,…)</a:t>
            </a:r>
          </a:p>
          <a:p>
            <a:pPr lvl="2"/>
            <a:r>
              <a:rPr lang="hu-HU" dirty="0" smtClean="0"/>
              <a:t>Japán zene</a:t>
            </a:r>
          </a:p>
          <a:p>
            <a:pPr lvl="2"/>
            <a:r>
              <a:rPr lang="hu-HU" dirty="0" smtClean="0">
                <a:solidFill>
                  <a:srgbClr val="FF0000"/>
                </a:solidFill>
              </a:rPr>
              <a:t>Indiai zene</a:t>
            </a:r>
          </a:p>
          <a:p>
            <a:pPr lvl="2"/>
            <a:r>
              <a:rPr lang="hu-HU" dirty="0" smtClean="0"/>
              <a:t>Kínai zene</a:t>
            </a:r>
          </a:p>
          <a:p>
            <a:pPr lvl="2"/>
            <a:r>
              <a:rPr lang="hu-HU" dirty="0" smtClean="0">
                <a:solidFill>
                  <a:srgbClr val="00B050"/>
                </a:solidFill>
              </a:rPr>
              <a:t>Arab zene</a:t>
            </a:r>
          </a:p>
          <a:p>
            <a:pPr lvl="2"/>
            <a:r>
              <a:rPr lang="hu-HU" dirty="0" smtClean="0">
                <a:solidFill>
                  <a:srgbClr val="3333FF"/>
                </a:solidFill>
              </a:rPr>
              <a:t>É-Ázsiai zene</a:t>
            </a:r>
            <a:endParaRPr lang="hu-HU" dirty="0" smtClean="0">
              <a:solidFill>
                <a:srgbClr val="3333FF"/>
              </a:solidFill>
            </a:endParaRPr>
          </a:p>
          <a:p>
            <a:pPr lvl="2"/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Maláj-szigetvilág</a:t>
            </a:r>
            <a:endParaRPr lang="hu-H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2"/>
            <a:endParaRPr lang="hu-HU" dirty="0" smtClean="0"/>
          </a:p>
          <a:p>
            <a:pPr lvl="2"/>
            <a:endParaRPr lang="hu-HU" dirty="0" smtClean="0"/>
          </a:p>
          <a:p>
            <a:pPr lvl="2"/>
            <a:endParaRPr lang="hu-HU" dirty="0" smtClean="0"/>
          </a:p>
          <a:p>
            <a:pPr lvl="2"/>
            <a:endParaRPr lang="hu-HU" dirty="0" smtClean="0"/>
          </a:p>
          <a:p>
            <a:pPr lvl="2"/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3074" name="Picture 2" descr="Fájl:Location-Asia-UNsubregi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616142"/>
            <a:ext cx="5184576" cy="40532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Ázsia országa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-27384"/>
            <a:ext cx="7848872" cy="6969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Közép-ázsiai zene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Sok kultúrának eleme:</a:t>
            </a:r>
          </a:p>
          <a:p>
            <a:pPr lvl="2"/>
            <a:r>
              <a:rPr lang="hu-HU" dirty="0" smtClean="0"/>
              <a:t>közép-ázsiai, arab, perzsa, európai</a:t>
            </a:r>
          </a:p>
          <a:p>
            <a:pPr lvl="2"/>
            <a:endParaRPr lang="hu-HU" dirty="0" smtClean="0"/>
          </a:p>
          <a:p>
            <a:endParaRPr lang="hu-HU" dirty="0" smtClean="0"/>
          </a:p>
          <a:p>
            <a:pPr marL="571500" indent="-457200"/>
            <a:endParaRPr lang="hu-HU" dirty="0" smtClean="0"/>
          </a:p>
          <a:p>
            <a:pPr marL="1371600" lvl="2" indent="-457200">
              <a:buNone/>
            </a:pPr>
            <a:endParaRPr lang="hu-HU" dirty="0" smtClean="0"/>
          </a:p>
          <a:p>
            <a:pPr marL="1371600" lvl="2" indent="-457200">
              <a:buFont typeface="+mj-lt"/>
              <a:buAutoNum type="arabicPeriod"/>
            </a:pPr>
            <a:endParaRPr lang="hu-HU" dirty="0" smtClean="0"/>
          </a:p>
          <a:p>
            <a:pPr lvl="2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 Japán zenék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Ókori </a:t>
            </a:r>
            <a:r>
              <a:rPr lang="hu-HU" dirty="0" smtClean="0"/>
              <a:t>hatás:</a:t>
            </a:r>
          </a:p>
          <a:p>
            <a:pPr lvl="2"/>
            <a:r>
              <a:rPr lang="hu-HU" dirty="0" err="1" smtClean="0"/>
              <a:t>Kelet-ázsia</a:t>
            </a:r>
            <a:endParaRPr lang="hu-HU" dirty="0" smtClean="0"/>
          </a:p>
          <a:p>
            <a:pPr lvl="2"/>
            <a:r>
              <a:rPr lang="hu-HU" dirty="0" smtClean="0"/>
              <a:t>Minden japán hangszer Kínából</a:t>
            </a:r>
          </a:p>
          <a:p>
            <a:pPr lvl="2"/>
            <a:r>
              <a:rPr lang="hu-HU" dirty="0" smtClean="0"/>
              <a:t>A kultúra sokfélesége </a:t>
            </a:r>
            <a:r>
              <a:rPr lang="hu-HU" dirty="0"/>
              <a:t>és a népesség </a:t>
            </a:r>
            <a:r>
              <a:rPr lang="hu-HU" dirty="0" smtClean="0"/>
              <a:t>nagysága</a:t>
            </a:r>
          </a:p>
          <a:p>
            <a:r>
              <a:rPr lang="hu-HU" dirty="0" smtClean="0"/>
              <a:t>Zene fajtái:</a:t>
            </a:r>
          </a:p>
          <a:p>
            <a:pPr lvl="2"/>
            <a:r>
              <a:rPr lang="hu-HU" dirty="0" smtClean="0"/>
              <a:t>munka, vallási, esküvői, temetési, ünnepi</a:t>
            </a:r>
          </a:p>
          <a:p>
            <a:pPr lvl="2"/>
            <a:r>
              <a:rPr lang="hu-HU" dirty="0" smtClean="0"/>
              <a:t>kísérete </a:t>
            </a:r>
            <a:r>
              <a:rPr lang="hu-HU" dirty="0" err="1" smtClean="0"/>
              <a:t>shamishen</a:t>
            </a:r>
            <a:endParaRPr lang="hu-HU" dirty="0"/>
          </a:p>
          <a:p>
            <a:pPr lvl="2"/>
            <a:r>
              <a:rPr lang="hu-HU" dirty="0" smtClean="0"/>
              <a:t>alapjába </a:t>
            </a:r>
            <a:r>
              <a:rPr lang="hu-HU" dirty="0"/>
              <a:t>véve </a:t>
            </a:r>
            <a:r>
              <a:rPr lang="hu-HU" dirty="0" smtClean="0"/>
              <a:t>egyszólamú</a:t>
            </a:r>
            <a:endParaRPr lang="hu-HU" dirty="0"/>
          </a:p>
          <a:p>
            <a:r>
              <a:rPr lang="hu-HU" dirty="0"/>
              <a:t>N</a:t>
            </a:r>
            <a:r>
              <a:rPr lang="hu-HU" dirty="0" smtClean="0"/>
              <a:t>emzeti </a:t>
            </a:r>
            <a:r>
              <a:rPr lang="hu-HU" dirty="0"/>
              <a:t>hangszerek:</a:t>
            </a:r>
          </a:p>
          <a:p>
            <a:pPr lvl="2"/>
            <a:r>
              <a:rPr lang="hu-HU" dirty="0" err="1" smtClean="0"/>
              <a:t>Koto</a:t>
            </a:r>
            <a:r>
              <a:rPr lang="hu-HU" dirty="0" smtClean="0"/>
              <a:t>, </a:t>
            </a:r>
            <a:r>
              <a:rPr lang="hu-HU" dirty="0" err="1" smtClean="0"/>
              <a:t>szakuhacsi</a:t>
            </a:r>
            <a:r>
              <a:rPr lang="hu-HU" dirty="0" smtClean="0"/>
              <a:t>, </a:t>
            </a:r>
            <a:r>
              <a:rPr lang="hu-HU" dirty="0" err="1" smtClean="0"/>
              <a:t>szamiszen</a:t>
            </a:r>
            <a:endParaRPr lang="hu-HU" dirty="0"/>
          </a:p>
          <a:p>
            <a:r>
              <a:rPr lang="hu-HU" dirty="0" smtClean="0"/>
              <a:t>Dobok:</a:t>
            </a:r>
            <a:endParaRPr lang="hu-HU" dirty="0"/>
          </a:p>
          <a:p>
            <a:pPr lvl="2"/>
            <a:r>
              <a:rPr lang="hu-HU" dirty="0" err="1" smtClean="0"/>
              <a:t>Curi</a:t>
            </a:r>
            <a:r>
              <a:rPr lang="hu-HU" dirty="0" smtClean="0"/>
              <a:t> </a:t>
            </a:r>
            <a:r>
              <a:rPr lang="hu-HU" dirty="0" err="1" smtClean="0"/>
              <a:t>daiko</a:t>
            </a:r>
            <a:r>
              <a:rPr lang="hu-HU" dirty="0" smtClean="0"/>
              <a:t>,</a:t>
            </a:r>
            <a:r>
              <a:rPr lang="hu-HU" dirty="0" smtClean="0"/>
              <a:t> </a:t>
            </a:r>
            <a:r>
              <a:rPr lang="hu-HU" dirty="0" err="1" smtClean="0"/>
              <a:t>kakko</a:t>
            </a:r>
            <a:r>
              <a:rPr lang="hu-HU" dirty="0" smtClean="0"/>
              <a:t>, </a:t>
            </a:r>
            <a:r>
              <a:rPr lang="hu-HU" dirty="0" err="1" smtClean="0"/>
              <a:t>mokogiu</a:t>
            </a:r>
            <a:endParaRPr lang="hu-HU" dirty="0"/>
          </a:p>
          <a:p>
            <a:r>
              <a:rPr lang="hu-HU" dirty="0" smtClean="0"/>
              <a:t>Mai Japán zene:</a:t>
            </a:r>
            <a:endParaRPr lang="hu-HU" dirty="0"/>
          </a:p>
          <a:p>
            <a:pPr lvl="2"/>
            <a:r>
              <a:rPr lang="hu-HU" dirty="0" smtClean="0"/>
              <a:t>Pop, rock, metál, nyugtató, spirituális</a:t>
            </a:r>
            <a:endParaRPr lang="hu-HU" dirty="0"/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18438" name="Picture 6" descr="http://vaol.hu/data/cikk/143/9614/cikk_1439614/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982022"/>
            <a:ext cx="2520280" cy="189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https://fbcdn-sphotos-h-a.akamaihd.net/hphotos-ak-prn2/v/1421521_540788876001058_2054479764_n.jpg?oh=79acee625c306e7b3e3dcf627ae97a64&amp;oe=5278949D&amp;__gda__=1383667849_bcbb9f5b67d7ead7e431c143816afc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204864"/>
            <a:ext cx="2819400" cy="1619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Indiai tánc és zene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628800"/>
            <a:ext cx="7931224" cy="4752528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Fontos kulturális </a:t>
            </a:r>
            <a:r>
              <a:rPr lang="hu-HU" dirty="0" smtClean="0"/>
              <a:t>pont	</a:t>
            </a:r>
            <a:endParaRPr lang="hu-HU" dirty="0" smtClean="0"/>
          </a:p>
          <a:p>
            <a:pPr lvl="2"/>
            <a:r>
              <a:rPr lang="hu-HU" dirty="0"/>
              <a:t>v</a:t>
            </a:r>
            <a:r>
              <a:rPr lang="hu-HU" dirty="0" smtClean="0"/>
              <a:t>allás</a:t>
            </a:r>
          </a:p>
          <a:p>
            <a:pPr lvl="2"/>
            <a:r>
              <a:rPr lang="hu-HU" dirty="0" smtClean="0"/>
              <a:t>már a védikus korban</a:t>
            </a:r>
          </a:p>
          <a:p>
            <a:r>
              <a:rPr lang="hu-HU" dirty="0" smtClean="0"/>
              <a:t>3 Műfaj:</a:t>
            </a:r>
          </a:p>
          <a:p>
            <a:pPr marL="1314450" lvl="2" indent="-514350">
              <a:buFont typeface="+mj-lt"/>
              <a:buAutoNum type="arabicPeriod"/>
            </a:pPr>
            <a:r>
              <a:rPr lang="hu-HU" dirty="0" smtClean="0"/>
              <a:t>Néptánc			</a:t>
            </a:r>
            <a:endParaRPr lang="hu-HU" dirty="0" smtClean="0"/>
          </a:p>
          <a:p>
            <a:pPr marL="1314450" lvl="2" indent="-514350">
              <a:buFont typeface="+mj-lt"/>
              <a:buAutoNum type="arabicPeriod"/>
            </a:pPr>
            <a:r>
              <a:rPr lang="hu-HU" dirty="0" smtClean="0"/>
              <a:t>Klasszikus táncok</a:t>
            </a:r>
          </a:p>
          <a:p>
            <a:pPr marL="1314450" lvl="2" indent="-514350">
              <a:buFont typeface="+mj-lt"/>
              <a:buAutoNum type="arabicPeriod"/>
            </a:pPr>
            <a:r>
              <a:rPr lang="hu-HU" dirty="0" smtClean="0"/>
              <a:t>Modern </a:t>
            </a:r>
            <a:r>
              <a:rPr lang="hu-HU" dirty="0" smtClean="0"/>
              <a:t>táncok</a:t>
            </a:r>
          </a:p>
          <a:p>
            <a:pPr marL="1314450" lvl="2" indent="-514350"/>
            <a:r>
              <a:rPr lang="hu-HU" dirty="0" smtClean="0"/>
              <a:t>Hastánc</a:t>
            </a:r>
            <a:endParaRPr lang="hu-HU" dirty="0" smtClean="0"/>
          </a:p>
          <a:p>
            <a:pPr lvl="2"/>
            <a:endParaRPr lang="hu-HU" dirty="0" smtClean="0">
              <a:hlinkClick r:id="rId2"/>
            </a:endParaRPr>
          </a:p>
          <a:p>
            <a:r>
              <a:rPr lang="hu-HU" dirty="0" smtClean="0"/>
              <a:t>Indiai hangszerek:</a:t>
            </a:r>
            <a:endParaRPr lang="hu-HU" dirty="0" smtClean="0">
              <a:hlinkClick r:id="rId2"/>
            </a:endParaRPr>
          </a:p>
          <a:p>
            <a:pPr lvl="2"/>
            <a:r>
              <a:rPr lang="hu-HU" dirty="0" err="1" smtClean="0">
                <a:hlinkClick r:id="rId2"/>
              </a:rPr>
              <a:t>Tabla</a:t>
            </a:r>
            <a:endParaRPr lang="hu-HU" dirty="0" smtClean="0"/>
          </a:p>
          <a:p>
            <a:endParaRPr lang="hu-HU" dirty="0" smtClean="0"/>
          </a:p>
          <a:p>
            <a:pPr lvl="2"/>
            <a:endParaRPr lang="hu-HU" dirty="0" smtClean="0"/>
          </a:p>
          <a:p>
            <a:pPr>
              <a:buNone/>
            </a:pPr>
            <a:endParaRPr lang="hu-HU" dirty="0"/>
          </a:p>
        </p:txBody>
      </p:sp>
      <p:pic>
        <p:nvPicPr>
          <p:cNvPr id="4" name="Picture 10" descr="http://samsarafilm.files.wordpress.com/2012/10/1000-ha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1635" y="4653136"/>
            <a:ext cx="4826869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2" descr="http://www.shahinshah.com/blog/wp-content/uploads/2009/08/73_970XQvRO0YABfZ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132855"/>
            <a:ext cx="3168352" cy="2376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4" descr="http://www.eso-garden.com/images/uploads_bilder/thousand_hand_bodhisattva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88640"/>
            <a:ext cx="2369882" cy="1757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Kínai zene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Hagyományos zene:</a:t>
            </a:r>
          </a:p>
          <a:p>
            <a:pPr lvl="2"/>
            <a:r>
              <a:rPr lang="hu-HU" dirty="0" err="1" smtClean="0"/>
              <a:t>Liam</a:t>
            </a:r>
            <a:r>
              <a:rPr lang="hu-HU" dirty="0" smtClean="0"/>
              <a:t> </a:t>
            </a:r>
            <a:r>
              <a:rPr lang="hu-HU" dirty="0" err="1"/>
              <a:t>kua</a:t>
            </a:r>
            <a:r>
              <a:rPr lang="hu-HU" dirty="0"/>
              <a:t>: </a:t>
            </a:r>
            <a:r>
              <a:rPr lang="hu-HU" dirty="0" smtClean="0"/>
              <a:t>szólóénekes, </a:t>
            </a:r>
            <a:r>
              <a:rPr lang="hu-HU" dirty="0"/>
              <a:t>egy hangszerrel </a:t>
            </a:r>
            <a:r>
              <a:rPr lang="hu-HU" dirty="0" smtClean="0"/>
              <a:t>kíséri</a:t>
            </a:r>
          </a:p>
          <a:p>
            <a:pPr lvl="2"/>
            <a:r>
              <a:rPr lang="hu-HU" dirty="0" err="1" smtClean="0"/>
              <a:t>Beiguan</a:t>
            </a:r>
            <a:r>
              <a:rPr lang="hu-HU" dirty="0" smtClean="0"/>
              <a:t>: szertartások, </a:t>
            </a:r>
            <a:r>
              <a:rPr lang="hu-HU" dirty="0" err="1" smtClean="0"/>
              <a:t>szinház</a:t>
            </a:r>
            <a:r>
              <a:rPr lang="hu-HU" dirty="0" smtClean="0"/>
              <a:t>, vonósok </a:t>
            </a:r>
            <a:r>
              <a:rPr lang="hu-HU" dirty="0"/>
              <a:t>és </a:t>
            </a:r>
            <a:r>
              <a:rPr lang="hu-HU" dirty="0" smtClean="0"/>
              <a:t>fúvósok (</a:t>
            </a:r>
            <a:r>
              <a:rPr lang="hu-HU" dirty="0" err="1" smtClean="0">
                <a:hlinkClick r:id="rId2"/>
              </a:rPr>
              <a:t>beiguan</a:t>
            </a:r>
            <a:r>
              <a:rPr lang="hu-HU" dirty="0" smtClean="0"/>
              <a:t>)</a:t>
            </a:r>
          </a:p>
          <a:p>
            <a:pPr lvl="2"/>
            <a:r>
              <a:rPr lang="hu-HU" dirty="0" err="1" smtClean="0"/>
              <a:t>Nanguan</a:t>
            </a:r>
            <a:r>
              <a:rPr lang="hu-HU" dirty="0"/>
              <a:t>: </a:t>
            </a:r>
            <a:r>
              <a:rPr lang="hu-HU" dirty="0" err="1"/>
              <a:t>karmazene</a:t>
            </a:r>
            <a:r>
              <a:rPr lang="hu-HU" dirty="0"/>
              <a:t>, több mint 4 hangszer </a:t>
            </a:r>
            <a:endParaRPr lang="hu-HU" dirty="0" smtClean="0"/>
          </a:p>
          <a:p>
            <a:pPr lvl="2"/>
            <a:r>
              <a:rPr lang="hu-HU" dirty="0" err="1" smtClean="0"/>
              <a:t>Gezaixi</a:t>
            </a:r>
            <a:r>
              <a:rPr lang="hu-HU" dirty="0"/>
              <a:t>: </a:t>
            </a:r>
            <a:r>
              <a:rPr lang="hu-HU" dirty="0" err="1"/>
              <a:t>kinai</a:t>
            </a:r>
            <a:r>
              <a:rPr lang="hu-HU" dirty="0"/>
              <a:t> </a:t>
            </a:r>
            <a:r>
              <a:rPr lang="hu-HU" dirty="0" smtClean="0"/>
              <a:t>opera és tajvani </a:t>
            </a:r>
            <a:r>
              <a:rPr lang="hu-HU" dirty="0"/>
              <a:t>népdalok </a:t>
            </a:r>
            <a:r>
              <a:rPr lang="hu-HU" dirty="0" err="1" smtClean="0"/>
              <a:t>eggyesítése</a:t>
            </a:r>
            <a:endParaRPr lang="hu-HU" dirty="0"/>
          </a:p>
          <a:p>
            <a:r>
              <a:rPr lang="hu-HU" dirty="0" smtClean="0"/>
              <a:t>Klasszikus zene:</a:t>
            </a:r>
          </a:p>
          <a:p>
            <a:pPr lvl="2"/>
            <a:r>
              <a:rPr lang="hu-HU" dirty="0" smtClean="0"/>
              <a:t> </a:t>
            </a:r>
            <a:r>
              <a:rPr lang="hu-HU" dirty="0" err="1" smtClean="0"/>
              <a:t>LingLong</a:t>
            </a:r>
            <a:r>
              <a:rPr lang="hu-HU" dirty="0" smtClean="0"/>
              <a:t> társaság(Tajvan </a:t>
            </a:r>
            <a:r>
              <a:rPr lang="hu-HU" dirty="0"/>
              <a:t>első </a:t>
            </a:r>
            <a:r>
              <a:rPr lang="hu-HU" dirty="0" smtClean="0"/>
              <a:t>zenekara)</a:t>
            </a:r>
          </a:p>
          <a:p>
            <a:r>
              <a:rPr lang="hu-HU" dirty="0" smtClean="0"/>
              <a:t>Pop zene:</a:t>
            </a:r>
          </a:p>
          <a:p>
            <a:pPr lvl="2"/>
            <a:r>
              <a:rPr lang="hu-HU" dirty="0" smtClean="0"/>
              <a:t> </a:t>
            </a:r>
            <a:r>
              <a:rPr lang="hu-HU" dirty="0"/>
              <a:t>S.H.E. </a:t>
            </a:r>
            <a:r>
              <a:rPr lang="hu-HU" dirty="0" smtClean="0"/>
              <a:t>(</a:t>
            </a:r>
            <a:r>
              <a:rPr lang="hu-HU" dirty="0" err="1" smtClean="0">
                <a:hlinkClick r:id="rId3"/>
              </a:rPr>
              <a:t>she</a:t>
            </a:r>
            <a:r>
              <a:rPr lang="hu-HU" dirty="0" smtClean="0"/>
              <a:t>)</a:t>
            </a:r>
            <a:endParaRPr lang="hu-HU" dirty="0" smtClean="0"/>
          </a:p>
          <a:p>
            <a:r>
              <a:rPr lang="hu-HU" dirty="0" smtClean="0"/>
              <a:t>Rock zene:</a:t>
            </a:r>
          </a:p>
          <a:p>
            <a:pPr lvl="2"/>
            <a:r>
              <a:rPr lang="hu-HU" dirty="0" err="1" smtClean="0"/>
              <a:t>Mayday</a:t>
            </a:r>
            <a:r>
              <a:rPr lang="hu-HU" dirty="0"/>
              <a:t> </a:t>
            </a:r>
            <a:r>
              <a:rPr lang="hu-HU" dirty="0" smtClean="0"/>
              <a:t>(</a:t>
            </a:r>
            <a:r>
              <a:rPr lang="hu-HU" dirty="0" err="1" smtClean="0">
                <a:hlinkClick r:id="rId4"/>
              </a:rPr>
              <a:t>mayday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45736"/>
            <a:ext cx="2448272" cy="1627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8037" y="3212976"/>
            <a:ext cx="2162435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://asia.cnet.com/story_media/62220697/mayday_ht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8275" y="5055212"/>
            <a:ext cx="2152197" cy="1614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https://fbcdn-sphotos-h-a.akamaihd.net/hphotos-ak-prn1/v/1380556_570562959683680_1383695163_n.jpg?oh=abebcc6b2c81469cdca8a70e1d786793&amp;oe=5278D5DA&amp;__gda__=1383674600_ad3bde90e56bf554f88a5f9a5b12ee8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71999" y="4213868"/>
            <a:ext cx="2616225" cy="1735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Arab zene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hu-HU" dirty="0" smtClean="0"/>
              <a:t>L</a:t>
            </a:r>
            <a:r>
              <a:rPr lang="hu-HU" dirty="0" smtClean="0"/>
              <a:t>ényeg: </a:t>
            </a:r>
          </a:p>
          <a:p>
            <a:pPr lvl="2"/>
            <a:r>
              <a:rPr lang="hu-HU" dirty="0" smtClean="0"/>
              <a:t>erős </a:t>
            </a:r>
            <a:r>
              <a:rPr lang="hu-HU" dirty="0"/>
              <a:t>érzelmi </a:t>
            </a:r>
            <a:r>
              <a:rPr lang="hu-HU" dirty="0" smtClean="0"/>
              <a:t>átélés (</a:t>
            </a:r>
            <a:r>
              <a:rPr lang="hu-HU" u="sng" dirty="0" err="1" smtClean="0">
                <a:hlinkClick r:id="rId2"/>
              </a:rPr>
              <a:t>ehab</a:t>
            </a:r>
            <a:r>
              <a:rPr lang="hu-HU" u="sng" dirty="0" smtClean="0">
                <a:hlinkClick r:id="rId2"/>
              </a:rPr>
              <a:t> </a:t>
            </a:r>
            <a:r>
              <a:rPr lang="hu-HU" u="sng" dirty="0" err="1" smtClean="0">
                <a:hlinkClick r:id="rId2"/>
              </a:rPr>
              <a:t>tawfik</a:t>
            </a:r>
            <a:r>
              <a:rPr lang="hu-HU" u="sng" dirty="0" smtClean="0"/>
              <a:t>)</a:t>
            </a:r>
            <a:endParaRPr lang="hu-HU" dirty="0" smtClean="0"/>
          </a:p>
          <a:p>
            <a:r>
              <a:rPr lang="hu-HU" dirty="0" smtClean="0"/>
              <a:t>Hastánc:</a:t>
            </a:r>
          </a:p>
          <a:p>
            <a:pPr lvl="2"/>
            <a:r>
              <a:rPr lang="hu-HU" dirty="0" smtClean="0"/>
              <a:t> elfedik </a:t>
            </a:r>
            <a:r>
              <a:rPr lang="hu-HU" dirty="0" smtClean="0"/>
              <a:t>az </a:t>
            </a:r>
            <a:r>
              <a:rPr lang="hu-HU" dirty="0" smtClean="0"/>
              <a:t>arcukat</a:t>
            </a:r>
            <a:endParaRPr lang="hu-HU" dirty="0" smtClean="0"/>
          </a:p>
          <a:p>
            <a:r>
              <a:rPr lang="hu-HU" dirty="0" smtClean="0"/>
              <a:t>Hangszerek:</a:t>
            </a:r>
          </a:p>
          <a:p>
            <a:pPr lvl="2"/>
            <a:r>
              <a:rPr lang="hu-HU" dirty="0" smtClean="0"/>
              <a:t>vonós</a:t>
            </a:r>
            <a:r>
              <a:rPr lang="hu-HU" dirty="0"/>
              <a:t>, húros, </a:t>
            </a:r>
            <a:r>
              <a:rPr lang="hu-HU" dirty="0" smtClean="0"/>
              <a:t>pengetős</a:t>
            </a:r>
            <a:endParaRPr lang="hu-HU" dirty="0" smtClean="0"/>
          </a:p>
          <a:p>
            <a:pPr lvl="2"/>
            <a:r>
              <a:rPr lang="hu-HU" dirty="0" err="1" smtClean="0"/>
              <a:t>úd</a:t>
            </a:r>
            <a:r>
              <a:rPr lang="hu-HU" dirty="0"/>
              <a:t>: </a:t>
            </a:r>
            <a:r>
              <a:rPr lang="hu-HU" dirty="0" smtClean="0"/>
              <a:t>hathúros</a:t>
            </a:r>
            <a:endParaRPr lang="hu-HU" dirty="0" smtClean="0"/>
          </a:p>
          <a:p>
            <a:endParaRPr lang="hu-HU" dirty="0" smtClean="0"/>
          </a:p>
        </p:txBody>
      </p:sp>
      <p:pic>
        <p:nvPicPr>
          <p:cNvPr id="1029" name="Picture 5" descr="http://www.capricco.hu/userfiles/image/meses-kelet_jpg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88640"/>
            <a:ext cx="2808312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http://jeratelblog.freeblog.hu/files/internet%20hast%C3%A1nc%20vett%20k%C3%A9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646" y="100993"/>
            <a:ext cx="1487066" cy="1671823"/>
          </a:xfrm>
          <a:prstGeom prst="rect">
            <a:avLst/>
          </a:prstGeom>
          <a:noFill/>
        </p:spPr>
      </p:pic>
      <p:pic>
        <p:nvPicPr>
          <p:cNvPr id="1033" name="Picture 9" descr="http://pctrs.network.hu/clubpicture/1/3/1/_/hastancosok_1301960_50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5" y="4563126"/>
            <a:ext cx="2808312" cy="2106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5" name="Picture 11" descr="http://www.pecsma.hu/wp-content/uploads/2012/06/Hast%C3%A1n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2276872"/>
            <a:ext cx="2808312" cy="2102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Maláj-szigetvilág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Sok sziget </a:t>
            </a:r>
            <a:r>
              <a:rPr lang="hu-HU" dirty="0" smtClean="0">
                <a:sym typeface="Wingdings" pitchFamily="2" charset="2"/>
              </a:rPr>
              <a:t> zenei sokszínűség</a:t>
            </a:r>
            <a:endParaRPr lang="hu-HU" dirty="0" smtClean="0">
              <a:hlinkClick r:id="rId2"/>
            </a:endParaRPr>
          </a:p>
          <a:p>
            <a:r>
              <a:rPr lang="hu-HU" dirty="0" smtClean="0"/>
              <a:t>Fülöp-szigetek:</a:t>
            </a:r>
          </a:p>
          <a:p>
            <a:pPr lvl="2"/>
            <a:r>
              <a:rPr lang="hu-HU" dirty="0" smtClean="0"/>
              <a:t> </a:t>
            </a:r>
            <a:r>
              <a:rPr lang="hu-HU" dirty="0" err="1" smtClean="0">
                <a:hlinkClick r:id="rId2"/>
              </a:rPr>
              <a:t>didgeridoo</a:t>
            </a:r>
            <a:endParaRPr lang="hu-HU" dirty="0" smtClean="0"/>
          </a:p>
          <a:p>
            <a:r>
              <a:rPr lang="hu-HU" dirty="0" err="1" smtClean="0"/>
              <a:t>Malájzia</a:t>
            </a:r>
            <a:r>
              <a:rPr lang="hu-HU" dirty="0" smtClean="0"/>
              <a:t>:</a:t>
            </a:r>
          </a:p>
          <a:p>
            <a:pPr lvl="2"/>
            <a:r>
              <a:rPr lang="hu-HU" dirty="0" smtClean="0"/>
              <a:t>Szumátra: </a:t>
            </a:r>
            <a:r>
              <a:rPr lang="hu-HU" dirty="0" err="1" smtClean="0">
                <a:hlinkClick r:id="rId3"/>
              </a:rPr>
              <a:t>batak</a:t>
            </a:r>
            <a:endParaRPr lang="hu-HU" dirty="0" smtClean="0"/>
          </a:p>
          <a:p>
            <a:pPr lvl="2"/>
            <a:r>
              <a:rPr lang="hu-HU" dirty="0" err="1" smtClean="0"/>
              <a:t>Borneo</a:t>
            </a:r>
            <a:r>
              <a:rPr lang="hu-HU" dirty="0" smtClean="0"/>
              <a:t>: </a:t>
            </a:r>
            <a:r>
              <a:rPr lang="hu-HU" dirty="0" err="1" smtClean="0">
                <a:hlinkClick r:id="rId4"/>
              </a:rPr>
              <a:t>Sape</a:t>
            </a:r>
            <a:r>
              <a:rPr lang="hu-HU" dirty="0" smtClean="0"/>
              <a:t> , </a:t>
            </a:r>
            <a:r>
              <a:rPr lang="hu-HU" dirty="0" smtClean="0">
                <a:hlinkClick r:id="rId5"/>
              </a:rPr>
              <a:t>rock zene</a:t>
            </a:r>
            <a:endParaRPr lang="hu-HU" dirty="0" smtClean="0"/>
          </a:p>
          <a:p>
            <a:pPr lvl="2"/>
            <a:r>
              <a:rPr lang="hu-HU" dirty="0" smtClean="0"/>
              <a:t>Indonézia: </a:t>
            </a:r>
            <a:r>
              <a:rPr lang="hu-HU" dirty="0" err="1">
                <a:hlinkClick r:id="rId6"/>
              </a:rPr>
              <a:t>selonding</a:t>
            </a:r>
            <a:r>
              <a:rPr lang="hu-HU" dirty="0"/>
              <a:t> </a:t>
            </a:r>
            <a:endParaRPr lang="hu-HU" dirty="0" smtClean="0"/>
          </a:p>
          <a:p>
            <a:r>
              <a:rPr lang="hu-HU" dirty="0" err="1" smtClean="0"/>
              <a:t>Indokína</a:t>
            </a:r>
            <a:r>
              <a:rPr lang="hu-HU" dirty="0" smtClean="0"/>
              <a:t>:</a:t>
            </a:r>
          </a:p>
          <a:p>
            <a:pPr lvl="2"/>
            <a:r>
              <a:rPr lang="hu-HU" dirty="0" smtClean="0"/>
              <a:t>Thaiföld: hagyományos </a:t>
            </a:r>
            <a:r>
              <a:rPr lang="hu-HU" dirty="0" smtClean="0">
                <a:hlinkClick r:id="rId7"/>
              </a:rPr>
              <a:t>thai zene</a:t>
            </a:r>
            <a:endParaRPr lang="hu-HU" dirty="0" smtClean="0"/>
          </a:p>
          <a:p>
            <a:pPr lvl="2"/>
            <a:r>
              <a:rPr lang="hu-HU" dirty="0" smtClean="0"/>
              <a:t>Vietnám: </a:t>
            </a:r>
            <a:r>
              <a:rPr lang="hu-HU" dirty="0" smtClean="0">
                <a:hlinkClick r:id="rId8"/>
              </a:rPr>
              <a:t>tánc zene</a:t>
            </a:r>
            <a:endParaRPr lang="hu-HU" dirty="0" smtClean="0"/>
          </a:p>
          <a:p>
            <a:pPr lvl="2"/>
            <a:r>
              <a:rPr lang="hu-HU" dirty="0" smtClean="0"/>
              <a:t>Mianmar: </a:t>
            </a:r>
            <a:r>
              <a:rPr lang="hu-HU" dirty="0" smtClean="0">
                <a:hlinkClick r:id="rId9"/>
              </a:rPr>
              <a:t>hagyományos</a:t>
            </a:r>
            <a:endParaRPr lang="hu-HU" dirty="0" smtClean="0"/>
          </a:p>
          <a:p>
            <a:pPr lvl="2"/>
            <a:r>
              <a:rPr lang="hu-HU" dirty="0" smtClean="0"/>
              <a:t>Kambodzsa: </a:t>
            </a:r>
            <a:r>
              <a:rPr lang="hu-HU" dirty="0" smtClean="0">
                <a:hlinkClick r:id="rId10"/>
              </a:rPr>
              <a:t>khmer</a:t>
            </a:r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2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228</Words>
  <Application>Microsoft Office PowerPoint</Application>
  <PresentationFormat>Diavetítés a képernyőre (4:3 oldalarány)</PresentationFormat>
  <Paragraphs>89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Ázsia zenéje</vt:lpstr>
      <vt:lpstr>Ázsiai zene</vt:lpstr>
      <vt:lpstr>3. dia</vt:lpstr>
      <vt:lpstr>Közép-ázsiai zene</vt:lpstr>
      <vt:lpstr>  Japán zenék</vt:lpstr>
      <vt:lpstr>Indiai tánc és zene</vt:lpstr>
      <vt:lpstr>Kínai zene</vt:lpstr>
      <vt:lpstr>Arab zene</vt:lpstr>
      <vt:lpstr>Maláj-szigetvilág</vt:lpstr>
      <vt:lpstr>Készítette:  Bors Luca, Balló Julcsi, Molnár Csilla Források: wiki,youtube,japanfelderítő.hu, metapedia,mommo.hu,  </vt:lpstr>
    </vt:vector>
  </TitlesOfParts>
  <Company>PPKE BTK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Ázsiai zene</dc:title>
  <dc:creator>luca</dc:creator>
  <cp:lastModifiedBy>luca</cp:lastModifiedBy>
  <cp:revision>43</cp:revision>
  <dcterms:created xsi:type="dcterms:W3CDTF">2013-10-31T08:49:07Z</dcterms:created>
  <dcterms:modified xsi:type="dcterms:W3CDTF">2013-11-03T21:50:28Z</dcterms:modified>
</cp:coreProperties>
</file>